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4.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5.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6.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7.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 id="2147483674" r:id="rId3"/>
    <p:sldMasterId id="2147483687" r:id="rId4"/>
    <p:sldMasterId id="2147483700" r:id="rId5"/>
    <p:sldMasterId id="2147483713" r:id="rId6"/>
    <p:sldMasterId id="2147483726" r:id="rId7"/>
  </p:sld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Lst>
  <p:sldSz cx="9144000" cy="5143500" type="screen16x9"/>
  <p:notesSz cx="7559675" cy="106918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958" autoAdjust="0"/>
    <p:restoredTop sz="94660"/>
  </p:normalViewPr>
  <p:slideViewPr>
    <p:cSldViewPr snapToGrid="0">
      <p:cViewPr>
        <p:scale>
          <a:sx n="91" d="100"/>
          <a:sy n="91" d="100"/>
        </p:scale>
        <p:origin x="1938" y="111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slide" Target="slides/slide40.xml"/><Relationship Id="rId50" Type="http://schemas.openxmlformats.org/officeDocument/2006/relationships/slide" Target="slides/slide43.xml"/><Relationship Id="rId55" Type="http://schemas.openxmlformats.org/officeDocument/2006/relationships/slide" Target="slides/slide48.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slide" Target="slides/slide46.xml"/><Relationship Id="rId58" Type="http://schemas.openxmlformats.org/officeDocument/2006/relationships/presProps" Target="presProps.xml"/><Relationship Id="rId5" Type="http://schemas.openxmlformats.org/officeDocument/2006/relationships/slideMaster" Target="slideMasters/slideMaster5.xml"/><Relationship Id="rId61" Type="http://schemas.openxmlformats.org/officeDocument/2006/relationships/tableStyles" Target="tableStyles.xml"/><Relationship Id="rId19" Type="http://schemas.openxmlformats.org/officeDocument/2006/relationships/slide" Target="slides/slide1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slide" Target="slides/slide49.xml"/><Relationship Id="rId8" Type="http://schemas.openxmlformats.org/officeDocument/2006/relationships/slide" Target="slides/slide1.xml"/><Relationship Id="rId51" Type="http://schemas.openxmlformats.org/officeDocument/2006/relationships/slide" Target="slides/slide44.xml"/><Relationship Id="rId3" Type="http://schemas.openxmlformats.org/officeDocument/2006/relationships/slideMaster" Target="slideMasters/slideMaster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viewProps" Target="viewProps.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438120" y="2485800"/>
            <a:ext cx="7772400" cy="1102680"/>
          </a:xfrm>
          <a:prstGeom prst="rect">
            <a:avLst/>
          </a:prstGeom>
        </p:spPr>
        <p:txBody>
          <a:bodyPr lIns="0" tIns="0" rIns="0" bIns="0" anchor="ctr"/>
          <a:lstStyle/>
          <a:p>
            <a:endParaRPr lang="en-GB" sz="4400" b="0" strike="noStrike" spc="-1">
              <a:solidFill>
                <a:srgbClr val="FF950E"/>
              </a:solidFill>
              <a:latin typeface="Source Sans Pro"/>
            </a:endParaRPr>
          </a:p>
        </p:txBody>
      </p:sp>
      <p:sp>
        <p:nvSpPr>
          <p:cNvPr id="24" name="PlaceHolder 2"/>
          <p:cNvSpPr>
            <a:spLocks noGrp="1"/>
          </p:cNvSpPr>
          <p:nvPr>
            <p:ph type="body"/>
          </p:nvPr>
        </p:nvSpPr>
        <p:spPr>
          <a:xfrm>
            <a:off x="457200" y="1203480"/>
            <a:ext cx="8046360" cy="1422720"/>
          </a:xfrm>
          <a:prstGeom prst="rect">
            <a:avLst/>
          </a:prstGeom>
        </p:spPr>
        <p:txBody>
          <a:bodyPr lIns="0" tIns="0" rIns="0" bIns="0"/>
          <a:lstStyle/>
          <a:p>
            <a:endParaRPr lang="en-GB" sz="3200" b="0" strike="noStrike" spc="-1">
              <a:latin typeface="Arial"/>
            </a:endParaRPr>
          </a:p>
        </p:txBody>
      </p:sp>
      <p:sp>
        <p:nvSpPr>
          <p:cNvPr id="25" name="PlaceHolder 3"/>
          <p:cNvSpPr>
            <a:spLocks noGrp="1"/>
          </p:cNvSpPr>
          <p:nvPr>
            <p:ph type="body"/>
          </p:nvPr>
        </p:nvSpPr>
        <p:spPr>
          <a:xfrm>
            <a:off x="457200" y="2761920"/>
            <a:ext cx="8046360" cy="1422720"/>
          </a:xfrm>
          <a:prstGeom prst="rect">
            <a:avLst/>
          </a:prstGeom>
        </p:spPr>
        <p:txBody>
          <a:bodyPr lIns="0" tIns="0" rIns="0" bIns="0"/>
          <a:lstStyle/>
          <a:p>
            <a:endParaRPr lang="en-GB" sz="3200" b="0" strike="noStrike" spc="-1">
              <a:latin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438120" y="2485800"/>
            <a:ext cx="7772400" cy="1102680"/>
          </a:xfrm>
          <a:prstGeom prst="rect">
            <a:avLst/>
          </a:prstGeom>
        </p:spPr>
        <p:txBody>
          <a:bodyPr lIns="0" tIns="0" rIns="0" bIns="0" anchor="ctr"/>
          <a:lstStyle/>
          <a:p>
            <a:endParaRPr lang="en-GB" sz="4400" b="0" strike="noStrike" spc="-1">
              <a:solidFill>
                <a:srgbClr val="FF950E"/>
              </a:solidFill>
              <a:latin typeface="Source Sans Pro"/>
            </a:endParaRPr>
          </a:p>
        </p:txBody>
      </p:sp>
      <p:sp>
        <p:nvSpPr>
          <p:cNvPr id="27" name="PlaceHolder 2"/>
          <p:cNvSpPr>
            <a:spLocks noGrp="1"/>
          </p:cNvSpPr>
          <p:nvPr>
            <p:ph type="body"/>
          </p:nvPr>
        </p:nvSpPr>
        <p:spPr>
          <a:xfrm>
            <a:off x="457200" y="1203480"/>
            <a:ext cx="3926520" cy="1422720"/>
          </a:xfrm>
          <a:prstGeom prst="rect">
            <a:avLst/>
          </a:prstGeom>
        </p:spPr>
        <p:txBody>
          <a:bodyPr lIns="0" tIns="0" rIns="0" bIns="0"/>
          <a:lstStyle/>
          <a:p>
            <a:endParaRPr lang="en-GB" sz="3200" b="0" strike="noStrike" spc="-1">
              <a:latin typeface="Arial"/>
            </a:endParaRPr>
          </a:p>
        </p:txBody>
      </p:sp>
      <p:sp>
        <p:nvSpPr>
          <p:cNvPr id="28" name="PlaceHolder 3"/>
          <p:cNvSpPr>
            <a:spLocks noGrp="1"/>
          </p:cNvSpPr>
          <p:nvPr>
            <p:ph type="body"/>
          </p:nvPr>
        </p:nvSpPr>
        <p:spPr>
          <a:xfrm>
            <a:off x="4580280" y="1203480"/>
            <a:ext cx="3926520" cy="1422720"/>
          </a:xfrm>
          <a:prstGeom prst="rect">
            <a:avLst/>
          </a:prstGeom>
        </p:spPr>
        <p:txBody>
          <a:bodyPr lIns="0" tIns="0" rIns="0" bIns="0"/>
          <a:lstStyle/>
          <a:p>
            <a:endParaRPr lang="en-GB" sz="3200" b="0" strike="noStrike" spc="-1">
              <a:latin typeface="Arial"/>
            </a:endParaRPr>
          </a:p>
        </p:txBody>
      </p:sp>
      <p:sp>
        <p:nvSpPr>
          <p:cNvPr id="29" name="PlaceHolder 4"/>
          <p:cNvSpPr>
            <a:spLocks noGrp="1"/>
          </p:cNvSpPr>
          <p:nvPr>
            <p:ph type="body"/>
          </p:nvPr>
        </p:nvSpPr>
        <p:spPr>
          <a:xfrm>
            <a:off x="4580280" y="2761920"/>
            <a:ext cx="3926520" cy="1422720"/>
          </a:xfrm>
          <a:prstGeom prst="rect">
            <a:avLst/>
          </a:prstGeom>
        </p:spPr>
        <p:txBody>
          <a:bodyPr lIns="0" tIns="0" rIns="0" bIns="0"/>
          <a:lstStyle/>
          <a:p>
            <a:endParaRPr lang="en-GB" sz="3200" b="0" strike="noStrike" spc="-1">
              <a:latin typeface="Arial"/>
            </a:endParaRPr>
          </a:p>
        </p:txBody>
      </p:sp>
      <p:sp>
        <p:nvSpPr>
          <p:cNvPr id="30" name="PlaceHolder 5"/>
          <p:cNvSpPr>
            <a:spLocks noGrp="1"/>
          </p:cNvSpPr>
          <p:nvPr>
            <p:ph type="body"/>
          </p:nvPr>
        </p:nvSpPr>
        <p:spPr>
          <a:xfrm>
            <a:off x="457200" y="2761920"/>
            <a:ext cx="3926520" cy="1422720"/>
          </a:xfrm>
          <a:prstGeom prst="rect">
            <a:avLst/>
          </a:prstGeom>
        </p:spPr>
        <p:txBody>
          <a:bodyPr lIns="0" tIns="0" rIns="0" bIns="0"/>
          <a:lstStyle/>
          <a:p>
            <a:endParaRPr lang="en-GB" sz="3200" b="0" strike="noStrike" spc="-1">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438120" y="2485800"/>
            <a:ext cx="7772400" cy="1102680"/>
          </a:xfrm>
          <a:prstGeom prst="rect">
            <a:avLst/>
          </a:prstGeom>
        </p:spPr>
        <p:txBody>
          <a:bodyPr lIns="0" tIns="0" rIns="0" bIns="0" anchor="ctr"/>
          <a:lstStyle/>
          <a:p>
            <a:endParaRPr lang="en-GB" sz="4400" b="0" strike="noStrike" spc="-1">
              <a:solidFill>
                <a:srgbClr val="FF950E"/>
              </a:solidFill>
              <a:latin typeface="Source Sans Pro"/>
            </a:endParaRPr>
          </a:p>
        </p:txBody>
      </p:sp>
      <p:sp>
        <p:nvSpPr>
          <p:cNvPr id="32" name="PlaceHolder 2"/>
          <p:cNvSpPr>
            <a:spLocks noGrp="1"/>
          </p:cNvSpPr>
          <p:nvPr>
            <p:ph type="body"/>
          </p:nvPr>
        </p:nvSpPr>
        <p:spPr>
          <a:xfrm>
            <a:off x="457200" y="1203480"/>
            <a:ext cx="2590560" cy="1422720"/>
          </a:xfrm>
          <a:prstGeom prst="rect">
            <a:avLst/>
          </a:prstGeom>
        </p:spPr>
        <p:txBody>
          <a:bodyPr lIns="0" tIns="0" rIns="0" bIns="0"/>
          <a:lstStyle/>
          <a:p>
            <a:endParaRPr lang="en-GB" sz="3200" b="0" strike="noStrike" spc="-1">
              <a:latin typeface="Arial"/>
            </a:endParaRPr>
          </a:p>
        </p:txBody>
      </p:sp>
      <p:sp>
        <p:nvSpPr>
          <p:cNvPr id="33" name="PlaceHolder 3"/>
          <p:cNvSpPr>
            <a:spLocks noGrp="1"/>
          </p:cNvSpPr>
          <p:nvPr>
            <p:ph type="body"/>
          </p:nvPr>
        </p:nvSpPr>
        <p:spPr>
          <a:xfrm>
            <a:off x="3177720" y="1203480"/>
            <a:ext cx="2590560" cy="1422720"/>
          </a:xfrm>
          <a:prstGeom prst="rect">
            <a:avLst/>
          </a:prstGeom>
        </p:spPr>
        <p:txBody>
          <a:bodyPr lIns="0" tIns="0" rIns="0" bIns="0"/>
          <a:lstStyle/>
          <a:p>
            <a:endParaRPr lang="en-GB" sz="3200" b="0" strike="noStrike" spc="-1">
              <a:latin typeface="Arial"/>
            </a:endParaRPr>
          </a:p>
        </p:txBody>
      </p:sp>
      <p:sp>
        <p:nvSpPr>
          <p:cNvPr id="34" name="PlaceHolder 4"/>
          <p:cNvSpPr>
            <a:spLocks noGrp="1"/>
          </p:cNvSpPr>
          <p:nvPr>
            <p:ph type="body"/>
          </p:nvPr>
        </p:nvSpPr>
        <p:spPr>
          <a:xfrm>
            <a:off x="5898240" y="1203480"/>
            <a:ext cx="2590560" cy="1422720"/>
          </a:xfrm>
          <a:prstGeom prst="rect">
            <a:avLst/>
          </a:prstGeom>
        </p:spPr>
        <p:txBody>
          <a:bodyPr lIns="0" tIns="0" rIns="0" bIns="0"/>
          <a:lstStyle/>
          <a:p>
            <a:endParaRPr lang="en-GB" sz="3200" b="0" strike="noStrike" spc="-1">
              <a:latin typeface="Arial"/>
            </a:endParaRPr>
          </a:p>
        </p:txBody>
      </p:sp>
      <p:sp>
        <p:nvSpPr>
          <p:cNvPr id="35" name="PlaceHolder 5"/>
          <p:cNvSpPr>
            <a:spLocks noGrp="1"/>
          </p:cNvSpPr>
          <p:nvPr>
            <p:ph type="body"/>
          </p:nvPr>
        </p:nvSpPr>
        <p:spPr>
          <a:xfrm>
            <a:off x="5898240" y="2761920"/>
            <a:ext cx="2590560" cy="1422720"/>
          </a:xfrm>
          <a:prstGeom prst="rect">
            <a:avLst/>
          </a:prstGeom>
        </p:spPr>
        <p:txBody>
          <a:bodyPr lIns="0" tIns="0" rIns="0" bIns="0"/>
          <a:lstStyle/>
          <a:p>
            <a:endParaRPr lang="en-GB" sz="3200" b="0" strike="noStrike" spc="-1">
              <a:latin typeface="Arial"/>
            </a:endParaRPr>
          </a:p>
        </p:txBody>
      </p:sp>
      <p:sp>
        <p:nvSpPr>
          <p:cNvPr id="36" name="PlaceHolder 6"/>
          <p:cNvSpPr>
            <a:spLocks noGrp="1"/>
          </p:cNvSpPr>
          <p:nvPr>
            <p:ph type="body"/>
          </p:nvPr>
        </p:nvSpPr>
        <p:spPr>
          <a:xfrm>
            <a:off x="3177720" y="2761920"/>
            <a:ext cx="2590560" cy="1422720"/>
          </a:xfrm>
          <a:prstGeom prst="rect">
            <a:avLst/>
          </a:prstGeom>
        </p:spPr>
        <p:txBody>
          <a:bodyPr lIns="0" tIns="0" rIns="0" bIns="0"/>
          <a:lstStyle/>
          <a:p>
            <a:endParaRPr lang="en-GB" sz="3200" b="0" strike="noStrike" spc="-1">
              <a:latin typeface="Arial"/>
            </a:endParaRPr>
          </a:p>
        </p:txBody>
      </p:sp>
      <p:sp>
        <p:nvSpPr>
          <p:cNvPr id="37" name="PlaceHolder 7"/>
          <p:cNvSpPr>
            <a:spLocks noGrp="1"/>
          </p:cNvSpPr>
          <p:nvPr>
            <p:ph type="body"/>
          </p:nvPr>
        </p:nvSpPr>
        <p:spPr>
          <a:xfrm>
            <a:off x="457200" y="2761920"/>
            <a:ext cx="2590560" cy="1422720"/>
          </a:xfrm>
          <a:prstGeom prst="rect">
            <a:avLst/>
          </a:prstGeom>
        </p:spPr>
        <p:txBody>
          <a:bodyPr lIns="0" tIns="0" rIns="0" bIns="0"/>
          <a:lstStyle/>
          <a:p>
            <a:endParaRPr lang="en-GB" sz="3200" b="0" strike="noStrike" spc="-1">
              <a:latin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0" name="PlaceHolder 1"/>
          <p:cNvSpPr>
            <a:spLocks noGrp="1"/>
          </p:cNvSpPr>
          <p:nvPr>
            <p:ph type="title"/>
          </p:nvPr>
        </p:nvSpPr>
        <p:spPr>
          <a:xfrm>
            <a:off x="438120" y="2485800"/>
            <a:ext cx="7772400" cy="1102680"/>
          </a:xfrm>
          <a:prstGeom prst="rect">
            <a:avLst/>
          </a:prstGeom>
        </p:spPr>
        <p:txBody>
          <a:bodyPr lIns="0" tIns="0" rIns="0" bIns="0" anchor="ctr"/>
          <a:lstStyle/>
          <a:p>
            <a:endParaRPr lang="en-GB" sz="4400" b="0" strike="noStrike" spc="-1">
              <a:solidFill>
                <a:srgbClr val="FF950E"/>
              </a:solidFill>
              <a:latin typeface="Source Sans Pro"/>
            </a:endParaRPr>
          </a:p>
        </p:txBody>
      </p:sp>
      <p:sp>
        <p:nvSpPr>
          <p:cNvPr id="41" name="PlaceHolder 2"/>
          <p:cNvSpPr>
            <a:spLocks noGrp="1"/>
          </p:cNvSpPr>
          <p:nvPr>
            <p:ph type="subTitle"/>
          </p:nvPr>
        </p:nvSpPr>
        <p:spPr>
          <a:xfrm>
            <a:off x="457200" y="1203480"/>
            <a:ext cx="8046360" cy="2982960"/>
          </a:xfrm>
          <a:prstGeom prst="rect">
            <a:avLst/>
          </a:prstGeom>
        </p:spPr>
        <p:txBody>
          <a:bodyPr lIns="0" tIns="0" rIns="0" bIns="0" anchor="ctr"/>
          <a:lstStyle/>
          <a:p>
            <a:endParaRPr lang="en-GB" sz="3200" b="0" strike="noStrike" spc="-1">
              <a:solidFill>
                <a:srgbClr val="FF950E"/>
              </a:solidFill>
              <a:latin typeface="Source Sans Pro"/>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2" name="PlaceHolder 1"/>
          <p:cNvSpPr>
            <a:spLocks noGrp="1"/>
          </p:cNvSpPr>
          <p:nvPr>
            <p:ph type="title"/>
          </p:nvPr>
        </p:nvSpPr>
        <p:spPr>
          <a:xfrm>
            <a:off x="438120" y="2485800"/>
            <a:ext cx="7772400" cy="1102680"/>
          </a:xfrm>
          <a:prstGeom prst="rect">
            <a:avLst/>
          </a:prstGeom>
        </p:spPr>
        <p:txBody>
          <a:bodyPr lIns="0" tIns="0" rIns="0" bIns="0" anchor="ctr"/>
          <a:lstStyle/>
          <a:p>
            <a:endParaRPr lang="en-GB" sz="4400" b="0" strike="noStrike" spc="-1">
              <a:solidFill>
                <a:srgbClr val="FF950E"/>
              </a:solidFill>
              <a:latin typeface="Source Sans Pro"/>
            </a:endParaRPr>
          </a:p>
        </p:txBody>
      </p:sp>
      <p:sp>
        <p:nvSpPr>
          <p:cNvPr id="43" name="PlaceHolder 2"/>
          <p:cNvSpPr>
            <a:spLocks noGrp="1"/>
          </p:cNvSpPr>
          <p:nvPr>
            <p:ph type="body"/>
          </p:nvPr>
        </p:nvSpPr>
        <p:spPr>
          <a:xfrm>
            <a:off x="457200" y="1203480"/>
            <a:ext cx="8046360" cy="2982960"/>
          </a:xfrm>
          <a:prstGeom prst="rect">
            <a:avLst/>
          </a:prstGeom>
        </p:spPr>
        <p:txBody>
          <a:bodyPr lIns="0" tIns="0" rIns="0" bIns="0"/>
          <a:lstStyle/>
          <a:p>
            <a:endParaRPr lang="en-GB" sz="3200" b="0" strike="noStrike" spc="-1">
              <a:latin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438120" y="2485800"/>
            <a:ext cx="7772400" cy="1102680"/>
          </a:xfrm>
          <a:prstGeom prst="rect">
            <a:avLst/>
          </a:prstGeom>
        </p:spPr>
        <p:txBody>
          <a:bodyPr lIns="0" tIns="0" rIns="0" bIns="0" anchor="ctr"/>
          <a:lstStyle/>
          <a:p>
            <a:endParaRPr lang="en-GB" sz="4400" b="0" strike="noStrike" spc="-1">
              <a:solidFill>
                <a:srgbClr val="FF950E"/>
              </a:solidFill>
              <a:latin typeface="Source Sans Pro"/>
            </a:endParaRPr>
          </a:p>
        </p:txBody>
      </p:sp>
      <p:sp>
        <p:nvSpPr>
          <p:cNvPr id="45" name="PlaceHolder 2"/>
          <p:cNvSpPr>
            <a:spLocks noGrp="1"/>
          </p:cNvSpPr>
          <p:nvPr>
            <p:ph type="body"/>
          </p:nvPr>
        </p:nvSpPr>
        <p:spPr>
          <a:xfrm>
            <a:off x="457200" y="1203480"/>
            <a:ext cx="3926520" cy="2982960"/>
          </a:xfrm>
          <a:prstGeom prst="rect">
            <a:avLst/>
          </a:prstGeom>
        </p:spPr>
        <p:txBody>
          <a:bodyPr lIns="0" tIns="0" rIns="0" bIns="0"/>
          <a:lstStyle/>
          <a:p>
            <a:endParaRPr lang="en-GB" sz="3200" b="0" strike="noStrike" spc="-1">
              <a:latin typeface="Arial"/>
            </a:endParaRPr>
          </a:p>
        </p:txBody>
      </p:sp>
      <p:sp>
        <p:nvSpPr>
          <p:cNvPr id="46" name="PlaceHolder 3"/>
          <p:cNvSpPr>
            <a:spLocks noGrp="1"/>
          </p:cNvSpPr>
          <p:nvPr>
            <p:ph type="body"/>
          </p:nvPr>
        </p:nvSpPr>
        <p:spPr>
          <a:xfrm>
            <a:off x="4580280" y="1203480"/>
            <a:ext cx="3926520" cy="2982960"/>
          </a:xfrm>
          <a:prstGeom prst="rect">
            <a:avLst/>
          </a:prstGeom>
        </p:spPr>
        <p:txBody>
          <a:bodyPr lIns="0" tIns="0" rIns="0" bIns="0"/>
          <a:lstStyle/>
          <a:p>
            <a:endParaRPr lang="en-GB" sz="3200" b="0" strike="noStrike" spc="-1">
              <a:latin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47" name="PlaceHolder 1"/>
          <p:cNvSpPr>
            <a:spLocks noGrp="1"/>
          </p:cNvSpPr>
          <p:nvPr>
            <p:ph type="title"/>
          </p:nvPr>
        </p:nvSpPr>
        <p:spPr>
          <a:xfrm>
            <a:off x="438120" y="2485800"/>
            <a:ext cx="7772400" cy="1102680"/>
          </a:xfrm>
          <a:prstGeom prst="rect">
            <a:avLst/>
          </a:prstGeom>
        </p:spPr>
        <p:txBody>
          <a:bodyPr lIns="0" tIns="0" rIns="0" bIns="0" anchor="ctr"/>
          <a:lstStyle/>
          <a:p>
            <a:endParaRPr lang="en-GB" sz="4400" b="0" strike="noStrike" spc="-1">
              <a:solidFill>
                <a:srgbClr val="FF950E"/>
              </a:solidFill>
              <a:latin typeface="Source Sans Pro"/>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48" name="PlaceHolder 1"/>
          <p:cNvSpPr>
            <a:spLocks noGrp="1"/>
          </p:cNvSpPr>
          <p:nvPr>
            <p:ph type="subTitle"/>
          </p:nvPr>
        </p:nvSpPr>
        <p:spPr>
          <a:xfrm>
            <a:off x="438120" y="2485800"/>
            <a:ext cx="7772400" cy="5112720"/>
          </a:xfrm>
          <a:prstGeom prst="rect">
            <a:avLst/>
          </a:prstGeom>
        </p:spPr>
        <p:txBody>
          <a:bodyPr lIns="0" tIns="0" rIns="0" bIns="0" anchor="ctr"/>
          <a:lstStyle/>
          <a:p>
            <a:endParaRPr lang="en-GB" sz="3200" b="0" strike="noStrike" spc="-1">
              <a:solidFill>
                <a:srgbClr val="FF950E"/>
              </a:solidFill>
              <a:latin typeface="Source Sans Pro"/>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49" name="PlaceHolder 1"/>
          <p:cNvSpPr>
            <a:spLocks noGrp="1"/>
          </p:cNvSpPr>
          <p:nvPr>
            <p:ph type="title"/>
          </p:nvPr>
        </p:nvSpPr>
        <p:spPr>
          <a:xfrm>
            <a:off x="438120" y="2485800"/>
            <a:ext cx="7772400" cy="1102680"/>
          </a:xfrm>
          <a:prstGeom prst="rect">
            <a:avLst/>
          </a:prstGeom>
        </p:spPr>
        <p:txBody>
          <a:bodyPr lIns="0" tIns="0" rIns="0" bIns="0" anchor="ctr"/>
          <a:lstStyle/>
          <a:p>
            <a:endParaRPr lang="en-GB" sz="4400" b="0" strike="noStrike" spc="-1">
              <a:solidFill>
                <a:srgbClr val="FF950E"/>
              </a:solidFill>
              <a:latin typeface="Source Sans Pro"/>
            </a:endParaRPr>
          </a:p>
        </p:txBody>
      </p:sp>
      <p:sp>
        <p:nvSpPr>
          <p:cNvPr id="50" name="PlaceHolder 2"/>
          <p:cNvSpPr>
            <a:spLocks noGrp="1"/>
          </p:cNvSpPr>
          <p:nvPr>
            <p:ph type="body"/>
          </p:nvPr>
        </p:nvSpPr>
        <p:spPr>
          <a:xfrm>
            <a:off x="457200" y="1203480"/>
            <a:ext cx="3926520" cy="1422720"/>
          </a:xfrm>
          <a:prstGeom prst="rect">
            <a:avLst/>
          </a:prstGeom>
        </p:spPr>
        <p:txBody>
          <a:bodyPr lIns="0" tIns="0" rIns="0" bIns="0"/>
          <a:lstStyle/>
          <a:p>
            <a:endParaRPr lang="en-GB" sz="3200" b="0" strike="noStrike" spc="-1">
              <a:latin typeface="Arial"/>
            </a:endParaRPr>
          </a:p>
        </p:txBody>
      </p:sp>
      <p:sp>
        <p:nvSpPr>
          <p:cNvPr id="51" name="PlaceHolder 3"/>
          <p:cNvSpPr>
            <a:spLocks noGrp="1"/>
          </p:cNvSpPr>
          <p:nvPr>
            <p:ph type="body"/>
          </p:nvPr>
        </p:nvSpPr>
        <p:spPr>
          <a:xfrm>
            <a:off x="457200" y="2761920"/>
            <a:ext cx="3926520" cy="1422720"/>
          </a:xfrm>
          <a:prstGeom prst="rect">
            <a:avLst/>
          </a:prstGeom>
        </p:spPr>
        <p:txBody>
          <a:bodyPr lIns="0" tIns="0" rIns="0" bIns="0"/>
          <a:lstStyle/>
          <a:p>
            <a:endParaRPr lang="en-GB" sz="3200" b="0" strike="noStrike" spc="-1">
              <a:latin typeface="Arial"/>
            </a:endParaRPr>
          </a:p>
        </p:txBody>
      </p:sp>
      <p:sp>
        <p:nvSpPr>
          <p:cNvPr id="52" name="PlaceHolder 4"/>
          <p:cNvSpPr>
            <a:spLocks noGrp="1"/>
          </p:cNvSpPr>
          <p:nvPr>
            <p:ph type="body"/>
          </p:nvPr>
        </p:nvSpPr>
        <p:spPr>
          <a:xfrm>
            <a:off x="4580280" y="1203480"/>
            <a:ext cx="3926520" cy="2982960"/>
          </a:xfrm>
          <a:prstGeom prst="rect">
            <a:avLst/>
          </a:prstGeom>
        </p:spPr>
        <p:txBody>
          <a:bodyPr lIns="0" tIns="0" rIns="0" bIns="0"/>
          <a:lstStyle/>
          <a:p>
            <a:endParaRPr lang="en-GB" sz="3200" b="0" strike="noStrike" spc="-1">
              <a:latin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 name="PlaceHolder 1"/>
          <p:cNvSpPr>
            <a:spLocks noGrp="1"/>
          </p:cNvSpPr>
          <p:nvPr>
            <p:ph type="title"/>
          </p:nvPr>
        </p:nvSpPr>
        <p:spPr>
          <a:xfrm>
            <a:off x="438120" y="2485800"/>
            <a:ext cx="7772400" cy="1102680"/>
          </a:xfrm>
          <a:prstGeom prst="rect">
            <a:avLst/>
          </a:prstGeom>
        </p:spPr>
        <p:txBody>
          <a:bodyPr lIns="0" tIns="0" rIns="0" bIns="0" anchor="ctr"/>
          <a:lstStyle/>
          <a:p>
            <a:endParaRPr lang="en-GB" sz="4400" b="0" strike="noStrike" spc="-1">
              <a:solidFill>
                <a:srgbClr val="FF950E"/>
              </a:solidFill>
              <a:latin typeface="Source Sans Pro"/>
            </a:endParaRPr>
          </a:p>
        </p:txBody>
      </p:sp>
      <p:sp>
        <p:nvSpPr>
          <p:cNvPr id="3" name="PlaceHolder 2"/>
          <p:cNvSpPr>
            <a:spLocks noGrp="1"/>
          </p:cNvSpPr>
          <p:nvPr>
            <p:ph type="subTitle"/>
          </p:nvPr>
        </p:nvSpPr>
        <p:spPr>
          <a:xfrm>
            <a:off x="457200" y="1203480"/>
            <a:ext cx="8046360" cy="2982960"/>
          </a:xfrm>
          <a:prstGeom prst="rect">
            <a:avLst/>
          </a:prstGeom>
        </p:spPr>
        <p:txBody>
          <a:bodyPr lIns="0" tIns="0" rIns="0" bIns="0" anchor="ctr"/>
          <a:lstStyle/>
          <a:p>
            <a:endParaRPr lang="en-GB" sz="3200" b="0" strike="noStrike" spc="-1">
              <a:solidFill>
                <a:srgbClr val="FF950E"/>
              </a:solidFill>
              <a:latin typeface="Source Sans Pro"/>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438120" y="2485800"/>
            <a:ext cx="7772400" cy="1102680"/>
          </a:xfrm>
          <a:prstGeom prst="rect">
            <a:avLst/>
          </a:prstGeom>
        </p:spPr>
        <p:txBody>
          <a:bodyPr lIns="0" tIns="0" rIns="0" bIns="0" anchor="ctr"/>
          <a:lstStyle/>
          <a:p>
            <a:endParaRPr lang="en-GB" sz="4400" b="0" strike="noStrike" spc="-1">
              <a:solidFill>
                <a:srgbClr val="FF950E"/>
              </a:solidFill>
              <a:latin typeface="Source Sans Pro"/>
            </a:endParaRPr>
          </a:p>
        </p:txBody>
      </p:sp>
      <p:sp>
        <p:nvSpPr>
          <p:cNvPr id="54" name="PlaceHolder 2"/>
          <p:cNvSpPr>
            <a:spLocks noGrp="1"/>
          </p:cNvSpPr>
          <p:nvPr>
            <p:ph type="body"/>
          </p:nvPr>
        </p:nvSpPr>
        <p:spPr>
          <a:xfrm>
            <a:off x="457200" y="1203480"/>
            <a:ext cx="3926520" cy="2982960"/>
          </a:xfrm>
          <a:prstGeom prst="rect">
            <a:avLst/>
          </a:prstGeom>
        </p:spPr>
        <p:txBody>
          <a:bodyPr lIns="0" tIns="0" rIns="0" bIns="0"/>
          <a:lstStyle/>
          <a:p>
            <a:endParaRPr lang="en-GB" sz="3200" b="0" strike="noStrike" spc="-1">
              <a:latin typeface="Arial"/>
            </a:endParaRPr>
          </a:p>
        </p:txBody>
      </p:sp>
      <p:sp>
        <p:nvSpPr>
          <p:cNvPr id="55" name="PlaceHolder 3"/>
          <p:cNvSpPr>
            <a:spLocks noGrp="1"/>
          </p:cNvSpPr>
          <p:nvPr>
            <p:ph type="body"/>
          </p:nvPr>
        </p:nvSpPr>
        <p:spPr>
          <a:xfrm>
            <a:off x="4580280" y="1203480"/>
            <a:ext cx="3926520" cy="1422720"/>
          </a:xfrm>
          <a:prstGeom prst="rect">
            <a:avLst/>
          </a:prstGeom>
        </p:spPr>
        <p:txBody>
          <a:bodyPr lIns="0" tIns="0" rIns="0" bIns="0"/>
          <a:lstStyle/>
          <a:p>
            <a:endParaRPr lang="en-GB" sz="3200" b="0" strike="noStrike" spc="-1">
              <a:latin typeface="Arial"/>
            </a:endParaRPr>
          </a:p>
        </p:txBody>
      </p:sp>
      <p:sp>
        <p:nvSpPr>
          <p:cNvPr id="56" name="PlaceHolder 4"/>
          <p:cNvSpPr>
            <a:spLocks noGrp="1"/>
          </p:cNvSpPr>
          <p:nvPr>
            <p:ph type="body"/>
          </p:nvPr>
        </p:nvSpPr>
        <p:spPr>
          <a:xfrm>
            <a:off x="4580280" y="2761920"/>
            <a:ext cx="3926520" cy="1422720"/>
          </a:xfrm>
          <a:prstGeom prst="rect">
            <a:avLst/>
          </a:prstGeom>
        </p:spPr>
        <p:txBody>
          <a:bodyPr lIns="0" tIns="0" rIns="0" bIns="0"/>
          <a:lstStyle/>
          <a:p>
            <a:endParaRPr lang="en-GB" sz="3200" b="0" strike="noStrike" spc="-1">
              <a:latin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438120" y="2485800"/>
            <a:ext cx="7772400" cy="1102680"/>
          </a:xfrm>
          <a:prstGeom prst="rect">
            <a:avLst/>
          </a:prstGeom>
        </p:spPr>
        <p:txBody>
          <a:bodyPr lIns="0" tIns="0" rIns="0" bIns="0" anchor="ctr"/>
          <a:lstStyle/>
          <a:p>
            <a:endParaRPr lang="en-GB" sz="4400" b="0" strike="noStrike" spc="-1">
              <a:solidFill>
                <a:srgbClr val="FF950E"/>
              </a:solidFill>
              <a:latin typeface="Source Sans Pro"/>
            </a:endParaRPr>
          </a:p>
        </p:txBody>
      </p:sp>
      <p:sp>
        <p:nvSpPr>
          <p:cNvPr id="58" name="PlaceHolder 2"/>
          <p:cNvSpPr>
            <a:spLocks noGrp="1"/>
          </p:cNvSpPr>
          <p:nvPr>
            <p:ph type="body"/>
          </p:nvPr>
        </p:nvSpPr>
        <p:spPr>
          <a:xfrm>
            <a:off x="457200" y="1203480"/>
            <a:ext cx="3926520" cy="1422720"/>
          </a:xfrm>
          <a:prstGeom prst="rect">
            <a:avLst/>
          </a:prstGeom>
        </p:spPr>
        <p:txBody>
          <a:bodyPr lIns="0" tIns="0" rIns="0" bIns="0"/>
          <a:lstStyle/>
          <a:p>
            <a:endParaRPr lang="en-GB" sz="3200" b="0" strike="noStrike" spc="-1">
              <a:latin typeface="Arial"/>
            </a:endParaRPr>
          </a:p>
        </p:txBody>
      </p:sp>
      <p:sp>
        <p:nvSpPr>
          <p:cNvPr id="59" name="PlaceHolder 3"/>
          <p:cNvSpPr>
            <a:spLocks noGrp="1"/>
          </p:cNvSpPr>
          <p:nvPr>
            <p:ph type="body"/>
          </p:nvPr>
        </p:nvSpPr>
        <p:spPr>
          <a:xfrm>
            <a:off x="4580280" y="1203480"/>
            <a:ext cx="3926520" cy="1422720"/>
          </a:xfrm>
          <a:prstGeom prst="rect">
            <a:avLst/>
          </a:prstGeom>
        </p:spPr>
        <p:txBody>
          <a:bodyPr lIns="0" tIns="0" rIns="0" bIns="0"/>
          <a:lstStyle/>
          <a:p>
            <a:endParaRPr lang="en-GB" sz="3200" b="0" strike="noStrike" spc="-1">
              <a:latin typeface="Arial"/>
            </a:endParaRPr>
          </a:p>
        </p:txBody>
      </p:sp>
      <p:sp>
        <p:nvSpPr>
          <p:cNvPr id="60" name="PlaceHolder 4"/>
          <p:cNvSpPr>
            <a:spLocks noGrp="1"/>
          </p:cNvSpPr>
          <p:nvPr>
            <p:ph type="body"/>
          </p:nvPr>
        </p:nvSpPr>
        <p:spPr>
          <a:xfrm>
            <a:off x="457200" y="2761920"/>
            <a:ext cx="8046360" cy="1422720"/>
          </a:xfrm>
          <a:prstGeom prst="rect">
            <a:avLst/>
          </a:prstGeom>
        </p:spPr>
        <p:txBody>
          <a:bodyPr lIns="0" tIns="0" rIns="0" bIns="0"/>
          <a:lstStyle/>
          <a:p>
            <a:endParaRPr lang="en-GB" sz="3200" b="0" strike="noStrike" spc="-1">
              <a:latin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438120" y="2485800"/>
            <a:ext cx="7772400" cy="1102680"/>
          </a:xfrm>
          <a:prstGeom prst="rect">
            <a:avLst/>
          </a:prstGeom>
        </p:spPr>
        <p:txBody>
          <a:bodyPr lIns="0" tIns="0" rIns="0" bIns="0" anchor="ctr"/>
          <a:lstStyle/>
          <a:p>
            <a:endParaRPr lang="en-GB" sz="4400" b="0" strike="noStrike" spc="-1">
              <a:solidFill>
                <a:srgbClr val="FF950E"/>
              </a:solidFill>
              <a:latin typeface="Source Sans Pro"/>
            </a:endParaRPr>
          </a:p>
        </p:txBody>
      </p:sp>
      <p:sp>
        <p:nvSpPr>
          <p:cNvPr id="62" name="PlaceHolder 2"/>
          <p:cNvSpPr>
            <a:spLocks noGrp="1"/>
          </p:cNvSpPr>
          <p:nvPr>
            <p:ph type="body"/>
          </p:nvPr>
        </p:nvSpPr>
        <p:spPr>
          <a:xfrm>
            <a:off x="457200" y="1203480"/>
            <a:ext cx="8046360" cy="1422720"/>
          </a:xfrm>
          <a:prstGeom prst="rect">
            <a:avLst/>
          </a:prstGeom>
        </p:spPr>
        <p:txBody>
          <a:bodyPr lIns="0" tIns="0" rIns="0" bIns="0"/>
          <a:lstStyle/>
          <a:p>
            <a:endParaRPr lang="en-GB" sz="3200" b="0" strike="noStrike" spc="-1">
              <a:latin typeface="Arial"/>
            </a:endParaRPr>
          </a:p>
        </p:txBody>
      </p:sp>
      <p:sp>
        <p:nvSpPr>
          <p:cNvPr id="63" name="PlaceHolder 3"/>
          <p:cNvSpPr>
            <a:spLocks noGrp="1"/>
          </p:cNvSpPr>
          <p:nvPr>
            <p:ph type="body"/>
          </p:nvPr>
        </p:nvSpPr>
        <p:spPr>
          <a:xfrm>
            <a:off x="457200" y="2761920"/>
            <a:ext cx="8046360" cy="1422720"/>
          </a:xfrm>
          <a:prstGeom prst="rect">
            <a:avLst/>
          </a:prstGeom>
        </p:spPr>
        <p:txBody>
          <a:bodyPr lIns="0" tIns="0" rIns="0" bIns="0"/>
          <a:lstStyle/>
          <a:p>
            <a:endParaRPr lang="en-GB" sz="3200" b="0" strike="noStrike" spc="-1">
              <a:latin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438120" y="2485800"/>
            <a:ext cx="7772400" cy="1102680"/>
          </a:xfrm>
          <a:prstGeom prst="rect">
            <a:avLst/>
          </a:prstGeom>
        </p:spPr>
        <p:txBody>
          <a:bodyPr lIns="0" tIns="0" rIns="0" bIns="0" anchor="ctr"/>
          <a:lstStyle/>
          <a:p>
            <a:endParaRPr lang="en-GB" sz="4400" b="0" strike="noStrike" spc="-1">
              <a:solidFill>
                <a:srgbClr val="FF950E"/>
              </a:solidFill>
              <a:latin typeface="Source Sans Pro"/>
            </a:endParaRPr>
          </a:p>
        </p:txBody>
      </p:sp>
      <p:sp>
        <p:nvSpPr>
          <p:cNvPr id="65" name="PlaceHolder 2"/>
          <p:cNvSpPr>
            <a:spLocks noGrp="1"/>
          </p:cNvSpPr>
          <p:nvPr>
            <p:ph type="body"/>
          </p:nvPr>
        </p:nvSpPr>
        <p:spPr>
          <a:xfrm>
            <a:off x="457200" y="1203480"/>
            <a:ext cx="3926520" cy="1422720"/>
          </a:xfrm>
          <a:prstGeom prst="rect">
            <a:avLst/>
          </a:prstGeom>
        </p:spPr>
        <p:txBody>
          <a:bodyPr lIns="0" tIns="0" rIns="0" bIns="0"/>
          <a:lstStyle/>
          <a:p>
            <a:endParaRPr lang="en-GB" sz="3200" b="0" strike="noStrike" spc="-1">
              <a:latin typeface="Arial"/>
            </a:endParaRPr>
          </a:p>
        </p:txBody>
      </p:sp>
      <p:sp>
        <p:nvSpPr>
          <p:cNvPr id="66" name="PlaceHolder 3"/>
          <p:cNvSpPr>
            <a:spLocks noGrp="1"/>
          </p:cNvSpPr>
          <p:nvPr>
            <p:ph type="body"/>
          </p:nvPr>
        </p:nvSpPr>
        <p:spPr>
          <a:xfrm>
            <a:off x="4580280" y="1203480"/>
            <a:ext cx="3926520" cy="1422720"/>
          </a:xfrm>
          <a:prstGeom prst="rect">
            <a:avLst/>
          </a:prstGeom>
        </p:spPr>
        <p:txBody>
          <a:bodyPr lIns="0" tIns="0" rIns="0" bIns="0"/>
          <a:lstStyle/>
          <a:p>
            <a:endParaRPr lang="en-GB" sz="3200" b="0" strike="noStrike" spc="-1">
              <a:latin typeface="Arial"/>
            </a:endParaRPr>
          </a:p>
        </p:txBody>
      </p:sp>
      <p:sp>
        <p:nvSpPr>
          <p:cNvPr id="67" name="PlaceHolder 4"/>
          <p:cNvSpPr>
            <a:spLocks noGrp="1"/>
          </p:cNvSpPr>
          <p:nvPr>
            <p:ph type="body"/>
          </p:nvPr>
        </p:nvSpPr>
        <p:spPr>
          <a:xfrm>
            <a:off x="4580280" y="2761920"/>
            <a:ext cx="3926520" cy="1422720"/>
          </a:xfrm>
          <a:prstGeom prst="rect">
            <a:avLst/>
          </a:prstGeom>
        </p:spPr>
        <p:txBody>
          <a:bodyPr lIns="0" tIns="0" rIns="0" bIns="0"/>
          <a:lstStyle/>
          <a:p>
            <a:endParaRPr lang="en-GB" sz="3200" b="0" strike="noStrike" spc="-1">
              <a:latin typeface="Arial"/>
            </a:endParaRPr>
          </a:p>
        </p:txBody>
      </p:sp>
      <p:sp>
        <p:nvSpPr>
          <p:cNvPr id="68" name="PlaceHolder 5"/>
          <p:cNvSpPr>
            <a:spLocks noGrp="1"/>
          </p:cNvSpPr>
          <p:nvPr>
            <p:ph type="body"/>
          </p:nvPr>
        </p:nvSpPr>
        <p:spPr>
          <a:xfrm>
            <a:off x="457200" y="2761920"/>
            <a:ext cx="3926520" cy="1422720"/>
          </a:xfrm>
          <a:prstGeom prst="rect">
            <a:avLst/>
          </a:prstGeom>
        </p:spPr>
        <p:txBody>
          <a:bodyPr lIns="0" tIns="0" rIns="0" bIns="0"/>
          <a:lstStyle/>
          <a:p>
            <a:endParaRPr lang="en-GB" sz="3200" b="0" strike="noStrike" spc="-1">
              <a:latin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438120" y="2485800"/>
            <a:ext cx="7772400" cy="1102680"/>
          </a:xfrm>
          <a:prstGeom prst="rect">
            <a:avLst/>
          </a:prstGeom>
        </p:spPr>
        <p:txBody>
          <a:bodyPr lIns="0" tIns="0" rIns="0" bIns="0" anchor="ctr"/>
          <a:lstStyle/>
          <a:p>
            <a:endParaRPr lang="en-GB" sz="4400" b="0" strike="noStrike" spc="-1">
              <a:solidFill>
                <a:srgbClr val="FF950E"/>
              </a:solidFill>
              <a:latin typeface="Source Sans Pro"/>
            </a:endParaRPr>
          </a:p>
        </p:txBody>
      </p:sp>
      <p:sp>
        <p:nvSpPr>
          <p:cNvPr id="70" name="PlaceHolder 2"/>
          <p:cNvSpPr>
            <a:spLocks noGrp="1"/>
          </p:cNvSpPr>
          <p:nvPr>
            <p:ph type="body"/>
          </p:nvPr>
        </p:nvSpPr>
        <p:spPr>
          <a:xfrm>
            <a:off x="457200" y="1203480"/>
            <a:ext cx="2590560" cy="1422720"/>
          </a:xfrm>
          <a:prstGeom prst="rect">
            <a:avLst/>
          </a:prstGeom>
        </p:spPr>
        <p:txBody>
          <a:bodyPr lIns="0" tIns="0" rIns="0" bIns="0"/>
          <a:lstStyle/>
          <a:p>
            <a:endParaRPr lang="en-GB" sz="3200" b="0" strike="noStrike" spc="-1">
              <a:latin typeface="Arial"/>
            </a:endParaRPr>
          </a:p>
        </p:txBody>
      </p:sp>
      <p:sp>
        <p:nvSpPr>
          <p:cNvPr id="71" name="PlaceHolder 3"/>
          <p:cNvSpPr>
            <a:spLocks noGrp="1"/>
          </p:cNvSpPr>
          <p:nvPr>
            <p:ph type="body"/>
          </p:nvPr>
        </p:nvSpPr>
        <p:spPr>
          <a:xfrm>
            <a:off x="3177720" y="1203480"/>
            <a:ext cx="2590560" cy="1422720"/>
          </a:xfrm>
          <a:prstGeom prst="rect">
            <a:avLst/>
          </a:prstGeom>
        </p:spPr>
        <p:txBody>
          <a:bodyPr lIns="0" tIns="0" rIns="0" bIns="0"/>
          <a:lstStyle/>
          <a:p>
            <a:endParaRPr lang="en-GB" sz="3200" b="0" strike="noStrike" spc="-1">
              <a:latin typeface="Arial"/>
            </a:endParaRPr>
          </a:p>
        </p:txBody>
      </p:sp>
      <p:sp>
        <p:nvSpPr>
          <p:cNvPr id="72" name="PlaceHolder 4"/>
          <p:cNvSpPr>
            <a:spLocks noGrp="1"/>
          </p:cNvSpPr>
          <p:nvPr>
            <p:ph type="body"/>
          </p:nvPr>
        </p:nvSpPr>
        <p:spPr>
          <a:xfrm>
            <a:off x="5898240" y="1203480"/>
            <a:ext cx="2590560" cy="1422720"/>
          </a:xfrm>
          <a:prstGeom prst="rect">
            <a:avLst/>
          </a:prstGeom>
        </p:spPr>
        <p:txBody>
          <a:bodyPr lIns="0" tIns="0" rIns="0" bIns="0"/>
          <a:lstStyle/>
          <a:p>
            <a:endParaRPr lang="en-GB" sz="3200" b="0" strike="noStrike" spc="-1">
              <a:latin typeface="Arial"/>
            </a:endParaRPr>
          </a:p>
        </p:txBody>
      </p:sp>
      <p:sp>
        <p:nvSpPr>
          <p:cNvPr id="73" name="PlaceHolder 5"/>
          <p:cNvSpPr>
            <a:spLocks noGrp="1"/>
          </p:cNvSpPr>
          <p:nvPr>
            <p:ph type="body"/>
          </p:nvPr>
        </p:nvSpPr>
        <p:spPr>
          <a:xfrm>
            <a:off x="5898240" y="2761920"/>
            <a:ext cx="2590560" cy="1422720"/>
          </a:xfrm>
          <a:prstGeom prst="rect">
            <a:avLst/>
          </a:prstGeom>
        </p:spPr>
        <p:txBody>
          <a:bodyPr lIns="0" tIns="0" rIns="0" bIns="0"/>
          <a:lstStyle/>
          <a:p>
            <a:endParaRPr lang="en-GB" sz="3200" b="0" strike="noStrike" spc="-1">
              <a:latin typeface="Arial"/>
            </a:endParaRPr>
          </a:p>
        </p:txBody>
      </p:sp>
      <p:sp>
        <p:nvSpPr>
          <p:cNvPr id="74" name="PlaceHolder 6"/>
          <p:cNvSpPr>
            <a:spLocks noGrp="1"/>
          </p:cNvSpPr>
          <p:nvPr>
            <p:ph type="body"/>
          </p:nvPr>
        </p:nvSpPr>
        <p:spPr>
          <a:xfrm>
            <a:off x="3177720" y="2761920"/>
            <a:ext cx="2590560" cy="1422720"/>
          </a:xfrm>
          <a:prstGeom prst="rect">
            <a:avLst/>
          </a:prstGeom>
        </p:spPr>
        <p:txBody>
          <a:bodyPr lIns="0" tIns="0" rIns="0" bIns="0"/>
          <a:lstStyle/>
          <a:p>
            <a:endParaRPr lang="en-GB" sz="3200" b="0" strike="noStrike" spc="-1">
              <a:latin typeface="Arial"/>
            </a:endParaRPr>
          </a:p>
        </p:txBody>
      </p:sp>
      <p:sp>
        <p:nvSpPr>
          <p:cNvPr id="75" name="PlaceHolder 7"/>
          <p:cNvSpPr>
            <a:spLocks noGrp="1"/>
          </p:cNvSpPr>
          <p:nvPr>
            <p:ph type="body"/>
          </p:nvPr>
        </p:nvSpPr>
        <p:spPr>
          <a:xfrm>
            <a:off x="457200" y="2761920"/>
            <a:ext cx="2590560" cy="1422720"/>
          </a:xfrm>
          <a:prstGeom prst="rect">
            <a:avLst/>
          </a:prstGeom>
        </p:spPr>
        <p:txBody>
          <a:bodyPr lIns="0" tIns="0" rIns="0" bIns="0"/>
          <a:lstStyle/>
          <a:p>
            <a:endParaRPr lang="en-GB" sz="3200" b="0" strike="noStrike" spc="-1">
              <a:latin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78" name="PlaceHolder 1"/>
          <p:cNvSpPr>
            <a:spLocks noGrp="1"/>
          </p:cNvSpPr>
          <p:nvPr>
            <p:ph type="title"/>
          </p:nvPr>
        </p:nvSpPr>
        <p:spPr>
          <a:xfrm>
            <a:off x="438120" y="2485800"/>
            <a:ext cx="7772400" cy="1102680"/>
          </a:xfrm>
          <a:prstGeom prst="rect">
            <a:avLst/>
          </a:prstGeom>
        </p:spPr>
        <p:txBody>
          <a:bodyPr lIns="0" tIns="0" rIns="0" bIns="0" anchor="ctr"/>
          <a:lstStyle/>
          <a:p>
            <a:endParaRPr lang="en-GB" sz="4400" b="0" strike="noStrike" spc="-1">
              <a:solidFill>
                <a:srgbClr val="FF950E"/>
              </a:solidFill>
              <a:latin typeface="Source Sans Pro"/>
            </a:endParaRPr>
          </a:p>
        </p:txBody>
      </p:sp>
      <p:sp>
        <p:nvSpPr>
          <p:cNvPr id="79" name="PlaceHolder 2"/>
          <p:cNvSpPr>
            <a:spLocks noGrp="1"/>
          </p:cNvSpPr>
          <p:nvPr>
            <p:ph type="subTitle"/>
          </p:nvPr>
        </p:nvSpPr>
        <p:spPr>
          <a:xfrm>
            <a:off x="457200" y="1203480"/>
            <a:ext cx="8046360" cy="2982960"/>
          </a:xfrm>
          <a:prstGeom prst="rect">
            <a:avLst/>
          </a:prstGeom>
        </p:spPr>
        <p:txBody>
          <a:bodyPr lIns="0" tIns="0" rIns="0" bIns="0" anchor="ctr"/>
          <a:lstStyle/>
          <a:p>
            <a:endParaRPr lang="en-GB" sz="3200" b="0" strike="noStrike" spc="-1">
              <a:solidFill>
                <a:srgbClr val="FF950E"/>
              </a:solidFill>
              <a:latin typeface="Source Sans Pro"/>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80" name="PlaceHolder 1"/>
          <p:cNvSpPr>
            <a:spLocks noGrp="1"/>
          </p:cNvSpPr>
          <p:nvPr>
            <p:ph type="title"/>
          </p:nvPr>
        </p:nvSpPr>
        <p:spPr>
          <a:xfrm>
            <a:off x="438120" y="2485800"/>
            <a:ext cx="7772400" cy="1102680"/>
          </a:xfrm>
          <a:prstGeom prst="rect">
            <a:avLst/>
          </a:prstGeom>
        </p:spPr>
        <p:txBody>
          <a:bodyPr lIns="0" tIns="0" rIns="0" bIns="0" anchor="ctr"/>
          <a:lstStyle/>
          <a:p>
            <a:endParaRPr lang="en-GB" sz="4400" b="0" strike="noStrike" spc="-1">
              <a:solidFill>
                <a:srgbClr val="FF950E"/>
              </a:solidFill>
              <a:latin typeface="Source Sans Pro"/>
            </a:endParaRPr>
          </a:p>
        </p:txBody>
      </p:sp>
      <p:sp>
        <p:nvSpPr>
          <p:cNvPr id="81" name="PlaceHolder 2"/>
          <p:cNvSpPr>
            <a:spLocks noGrp="1"/>
          </p:cNvSpPr>
          <p:nvPr>
            <p:ph type="body"/>
          </p:nvPr>
        </p:nvSpPr>
        <p:spPr>
          <a:xfrm>
            <a:off x="457200" y="1203480"/>
            <a:ext cx="8046360" cy="2982960"/>
          </a:xfrm>
          <a:prstGeom prst="rect">
            <a:avLst/>
          </a:prstGeom>
        </p:spPr>
        <p:txBody>
          <a:bodyPr lIns="0" tIns="0" rIns="0" bIns="0"/>
          <a:lstStyle/>
          <a:p>
            <a:endParaRPr lang="en-GB" sz="3200" b="0" strike="noStrike" spc="-1">
              <a:latin typeface="Aria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82" name="PlaceHolder 1"/>
          <p:cNvSpPr>
            <a:spLocks noGrp="1"/>
          </p:cNvSpPr>
          <p:nvPr>
            <p:ph type="title"/>
          </p:nvPr>
        </p:nvSpPr>
        <p:spPr>
          <a:xfrm>
            <a:off x="438120" y="2485800"/>
            <a:ext cx="7772400" cy="1102680"/>
          </a:xfrm>
          <a:prstGeom prst="rect">
            <a:avLst/>
          </a:prstGeom>
        </p:spPr>
        <p:txBody>
          <a:bodyPr lIns="0" tIns="0" rIns="0" bIns="0" anchor="ctr"/>
          <a:lstStyle/>
          <a:p>
            <a:endParaRPr lang="en-GB" sz="4400" b="0" strike="noStrike" spc="-1">
              <a:solidFill>
                <a:srgbClr val="FF950E"/>
              </a:solidFill>
              <a:latin typeface="Source Sans Pro"/>
            </a:endParaRPr>
          </a:p>
        </p:txBody>
      </p:sp>
      <p:sp>
        <p:nvSpPr>
          <p:cNvPr id="83" name="PlaceHolder 2"/>
          <p:cNvSpPr>
            <a:spLocks noGrp="1"/>
          </p:cNvSpPr>
          <p:nvPr>
            <p:ph type="body"/>
          </p:nvPr>
        </p:nvSpPr>
        <p:spPr>
          <a:xfrm>
            <a:off x="457200" y="1203480"/>
            <a:ext cx="3926520" cy="2982960"/>
          </a:xfrm>
          <a:prstGeom prst="rect">
            <a:avLst/>
          </a:prstGeom>
        </p:spPr>
        <p:txBody>
          <a:bodyPr lIns="0" tIns="0" rIns="0" bIns="0"/>
          <a:lstStyle/>
          <a:p>
            <a:endParaRPr lang="en-GB" sz="3200" b="0" strike="noStrike" spc="-1">
              <a:latin typeface="Arial"/>
            </a:endParaRPr>
          </a:p>
        </p:txBody>
      </p:sp>
      <p:sp>
        <p:nvSpPr>
          <p:cNvPr id="84" name="PlaceHolder 3"/>
          <p:cNvSpPr>
            <a:spLocks noGrp="1"/>
          </p:cNvSpPr>
          <p:nvPr>
            <p:ph type="body"/>
          </p:nvPr>
        </p:nvSpPr>
        <p:spPr>
          <a:xfrm>
            <a:off x="4580280" y="1203480"/>
            <a:ext cx="3926520" cy="2982960"/>
          </a:xfrm>
          <a:prstGeom prst="rect">
            <a:avLst/>
          </a:prstGeom>
        </p:spPr>
        <p:txBody>
          <a:bodyPr lIns="0" tIns="0" rIns="0" bIns="0"/>
          <a:lstStyle/>
          <a:p>
            <a:endParaRPr lang="en-GB" sz="3200" b="0" strike="noStrike" spc="-1">
              <a:latin typeface="Aria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5" name="PlaceHolder 1"/>
          <p:cNvSpPr>
            <a:spLocks noGrp="1"/>
          </p:cNvSpPr>
          <p:nvPr>
            <p:ph type="title"/>
          </p:nvPr>
        </p:nvSpPr>
        <p:spPr>
          <a:xfrm>
            <a:off x="438120" y="2485800"/>
            <a:ext cx="7772400" cy="1102680"/>
          </a:xfrm>
          <a:prstGeom prst="rect">
            <a:avLst/>
          </a:prstGeom>
        </p:spPr>
        <p:txBody>
          <a:bodyPr lIns="0" tIns="0" rIns="0" bIns="0" anchor="ctr"/>
          <a:lstStyle/>
          <a:p>
            <a:endParaRPr lang="en-GB" sz="4400" b="0" strike="noStrike" spc="-1">
              <a:solidFill>
                <a:srgbClr val="FF950E"/>
              </a:solidFill>
              <a:latin typeface="Source Sans Pro"/>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 name="PlaceHolder 1"/>
          <p:cNvSpPr>
            <a:spLocks noGrp="1"/>
          </p:cNvSpPr>
          <p:nvPr>
            <p:ph type="title"/>
          </p:nvPr>
        </p:nvSpPr>
        <p:spPr>
          <a:xfrm>
            <a:off x="438120" y="2485800"/>
            <a:ext cx="7772400" cy="1102680"/>
          </a:xfrm>
          <a:prstGeom prst="rect">
            <a:avLst/>
          </a:prstGeom>
        </p:spPr>
        <p:txBody>
          <a:bodyPr lIns="0" tIns="0" rIns="0" bIns="0" anchor="ctr"/>
          <a:lstStyle/>
          <a:p>
            <a:endParaRPr lang="en-GB" sz="4400" b="0" strike="noStrike" spc="-1">
              <a:solidFill>
                <a:srgbClr val="FF950E"/>
              </a:solidFill>
              <a:latin typeface="Source Sans Pro"/>
            </a:endParaRPr>
          </a:p>
        </p:txBody>
      </p:sp>
      <p:sp>
        <p:nvSpPr>
          <p:cNvPr id="5" name="PlaceHolder 2"/>
          <p:cNvSpPr>
            <a:spLocks noGrp="1"/>
          </p:cNvSpPr>
          <p:nvPr>
            <p:ph type="body"/>
          </p:nvPr>
        </p:nvSpPr>
        <p:spPr>
          <a:xfrm>
            <a:off x="457200" y="1203480"/>
            <a:ext cx="8046360" cy="2982960"/>
          </a:xfrm>
          <a:prstGeom prst="rect">
            <a:avLst/>
          </a:prstGeom>
        </p:spPr>
        <p:txBody>
          <a:bodyPr lIns="0" tIns="0" rIns="0" bIns="0"/>
          <a:lstStyle/>
          <a:p>
            <a:endParaRPr lang="en-GB" sz="3200" b="0" strike="noStrike" spc="-1">
              <a:latin typeface="Aria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86" name="PlaceHolder 1"/>
          <p:cNvSpPr>
            <a:spLocks noGrp="1"/>
          </p:cNvSpPr>
          <p:nvPr>
            <p:ph type="subTitle"/>
          </p:nvPr>
        </p:nvSpPr>
        <p:spPr>
          <a:xfrm>
            <a:off x="438120" y="2485800"/>
            <a:ext cx="7772400" cy="5112720"/>
          </a:xfrm>
          <a:prstGeom prst="rect">
            <a:avLst/>
          </a:prstGeom>
        </p:spPr>
        <p:txBody>
          <a:bodyPr lIns="0" tIns="0" rIns="0" bIns="0" anchor="ctr"/>
          <a:lstStyle/>
          <a:p>
            <a:endParaRPr lang="en-GB" sz="3200" b="0" strike="noStrike" spc="-1">
              <a:solidFill>
                <a:srgbClr val="FF950E"/>
              </a:solidFill>
              <a:latin typeface="Source Sans Pro"/>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87" name="PlaceHolder 1"/>
          <p:cNvSpPr>
            <a:spLocks noGrp="1"/>
          </p:cNvSpPr>
          <p:nvPr>
            <p:ph type="title"/>
          </p:nvPr>
        </p:nvSpPr>
        <p:spPr>
          <a:xfrm>
            <a:off x="438120" y="2485800"/>
            <a:ext cx="7772400" cy="1102680"/>
          </a:xfrm>
          <a:prstGeom prst="rect">
            <a:avLst/>
          </a:prstGeom>
        </p:spPr>
        <p:txBody>
          <a:bodyPr lIns="0" tIns="0" rIns="0" bIns="0" anchor="ctr"/>
          <a:lstStyle/>
          <a:p>
            <a:endParaRPr lang="en-GB" sz="4400" b="0" strike="noStrike" spc="-1">
              <a:solidFill>
                <a:srgbClr val="FF950E"/>
              </a:solidFill>
              <a:latin typeface="Source Sans Pro"/>
            </a:endParaRPr>
          </a:p>
        </p:txBody>
      </p:sp>
      <p:sp>
        <p:nvSpPr>
          <p:cNvPr id="88" name="PlaceHolder 2"/>
          <p:cNvSpPr>
            <a:spLocks noGrp="1"/>
          </p:cNvSpPr>
          <p:nvPr>
            <p:ph type="body"/>
          </p:nvPr>
        </p:nvSpPr>
        <p:spPr>
          <a:xfrm>
            <a:off x="457200" y="1203480"/>
            <a:ext cx="3926520" cy="1422720"/>
          </a:xfrm>
          <a:prstGeom prst="rect">
            <a:avLst/>
          </a:prstGeom>
        </p:spPr>
        <p:txBody>
          <a:bodyPr lIns="0" tIns="0" rIns="0" bIns="0"/>
          <a:lstStyle/>
          <a:p>
            <a:endParaRPr lang="en-GB" sz="3200" b="0" strike="noStrike" spc="-1">
              <a:latin typeface="Arial"/>
            </a:endParaRPr>
          </a:p>
        </p:txBody>
      </p:sp>
      <p:sp>
        <p:nvSpPr>
          <p:cNvPr id="89" name="PlaceHolder 3"/>
          <p:cNvSpPr>
            <a:spLocks noGrp="1"/>
          </p:cNvSpPr>
          <p:nvPr>
            <p:ph type="body"/>
          </p:nvPr>
        </p:nvSpPr>
        <p:spPr>
          <a:xfrm>
            <a:off x="457200" y="2761920"/>
            <a:ext cx="3926520" cy="1422720"/>
          </a:xfrm>
          <a:prstGeom prst="rect">
            <a:avLst/>
          </a:prstGeom>
        </p:spPr>
        <p:txBody>
          <a:bodyPr lIns="0" tIns="0" rIns="0" bIns="0"/>
          <a:lstStyle/>
          <a:p>
            <a:endParaRPr lang="en-GB" sz="3200" b="0" strike="noStrike" spc="-1">
              <a:latin typeface="Arial"/>
            </a:endParaRPr>
          </a:p>
        </p:txBody>
      </p:sp>
      <p:sp>
        <p:nvSpPr>
          <p:cNvPr id="90" name="PlaceHolder 4"/>
          <p:cNvSpPr>
            <a:spLocks noGrp="1"/>
          </p:cNvSpPr>
          <p:nvPr>
            <p:ph type="body"/>
          </p:nvPr>
        </p:nvSpPr>
        <p:spPr>
          <a:xfrm>
            <a:off x="4580280" y="1203480"/>
            <a:ext cx="3926520" cy="2982960"/>
          </a:xfrm>
          <a:prstGeom prst="rect">
            <a:avLst/>
          </a:prstGeom>
        </p:spPr>
        <p:txBody>
          <a:bodyPr lIns="0" tIns="0" rIns="0" bIns="0"/>
          <a:lstStyle/>
          <a:p>
            <a:endParaRPr lang="en-GB" sz="3200" b="0" strike="noStrike" spc="-1">
              <a:latin typeface="Aria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91" name="PlaceHolder 1"/>
          <p:cNvSpPr>
            <a:spLocks noGrp="1"/>
          </p:cNvSpPr>
          <p:nvPr>
            <p:ph type="title"/>
          </p:nvPr>
        </p:nvSpPr>
        <p:spPr>
          <a:xfrm>
            <a:off x="438120" y="2485800"/>
            <a:ext cx="7772400" cy="1102680"/>
          </a:xfrm>
          <a:prstGeom prst="rect">
            <a:avLst/>
          </a:prstGeom>
        </p:spPr>
        <p:txBody>
          <a:bodyPr lIns="0" tIns="0" rIns="0" bIns="0" anchor="ctr"/>
          <a:lstStyle/>
          <a:p>
            <a:endParaRPr lang="en-GB" sz="4400" b="0" strike="noStrike" spc="-1">
              <a:solidFill>
                <a:srgbClr val="FF950E"/>
              </a:solidFill>
              <a:latin typeface="Source Sans Pro"/>
            </a:endParaRPr>
          </a:p>
        </p:txBody>
      </p:sp>
      <p:sp>
        <p:nvSpPr>
          <p:cNvPr id="92" name="PlaceHolder 2"/>
          <p:cNvSpPr>
            <a:spLocks noGrp="1"/>
          </p:cNvSpPr>
          <p:nvPr>
            <p:ph type="body"/>
          </p:nvPr>
        </p:nvSpPr>
        <p:spPr>
          <a:xfrm>
            <a:off x="457200" y="1203480"/>
            <a:ext cx="3926520" cy="2982960"/>
          </a:xfrm>
          <a:prstGeom prst="rect">
            <a:avLst/>
          </a:prstGeom>
        </p:spPr>
        <p:txBody>
          <a:bodyPr lIns="0" tIns="0" rIns="0" bIns="0"/>
          <a:lstStyle/>
          <a:p>
            <a:endParaRPr lang="en-GB" sz="3200" b="0" strike="noStrike" spc="-1">
              <a:latin typeface="Arial"/>
            </a:endParaRPr>
          </a:p>
        </p:txBody>
      </p:sp>
      <p:sp>
        <p:nvSpPr>
          <p:cNvPr id="93" name="PlaceHolder 3"/>
          <p:cNvSpPr>
            <a:spLocks noGrp="1"/>
          </p:cNvSpPr>
          <p:nvPr>
            <p:ph type="body"/>
          </p:nvPr>
        </p:nvSpPr>
        <p:spPr>
          <a:xfrm>
            <a:off x="4580280" y="1203480"/>
            <a:ext cx="3926520" cy="1422720"/>
          </a:xfrm>
          <a:prstGeom prst="rect">
            <a:avLst/>
          </a:prstGeom>
        </p:spPr>
        <p:txBody>
          <a:bodyPr lIns="0" tIns="0" rIns="0" bIns="0"/>
          <a:lstStyle/>
          <a:p>
            <a:endParaRPr lang="en-GB" sz="3200" b="0" strike="noStrike" spc="-1">
              <a:latin typeface="Arial"/>
            </a:endParaRPr>
          </a:p>
        </p:txBody>
      </p:sp>
      <p:sp>
        <p:nvSpPr>
          <p:cNvPr id="94" name="PlaceHolder 4"/>
          <p:cNvSpPr>
            <a:spLocks noGrp="1"/>
          </p:cNvSpPr>
          <p:nvPr>
            <p:ph type="body"/>
          </p:nvPr>
        </p:nvSpPr>
        <p:spPr>
          <a:xfrm>
            <a:off x="4580280" y="2761920"/>
            <a:ext cx="3926520" cy="1422720"/>
          </a:xfrm>
          <a:prstGeom prst="rect">
            <a:avLst/>
          </a:prstGeom>
        </p:spPr>
        <p:txBody>
          <a:bodyPr lIns="0" tIns="0" rIns="0" bIns="0"/>
          <a:lstStyle/>
          <a:p>
            <a:endParaRPr lang="en-GB" sz="3200" b="0" strike="noStrike" spc="-1">
              <a:latin typeface="Aria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95" name="PlaceHolder 1"/>
          <p:cNvSpPr>
            <a:spLocks noGrp="1"/>
          </p:cNvSpPr>
          <p:nvPr>
            <p:ph type="title"/>
          </p:nvPr>
        </p:nvSpPr>
        <p:spPr>
          <a:xfrm>
            <a:off x="438120" y="2485800"/>
            <a:ext cx="7772400" cy="1102680"/>
          </a:xfrm>
          <a:prstGeom prst="rect">
            <a:avLst/>
          </a:prstGeom>
        </p:spPr>
        <p:txBody>
          <a:bodyPr lIns="0" tIns="0" rIns="0" bIns="0" anchor="ctr"/>
          <a:lstStyle/>
          <a:p>
            <a:endParaRPr lang="en-GB" sz="4400" b="0" strike="noStrike" spc="-1">
              <a:solidFill>
                <a:srgbClr val="FF950E"/>
              </a:solidFill>
              <a:latin typeface="Source Sans Pro"/>
            </a:endParaRPr>
          </a:p>
        </p:txBody>
      </p:sp>
      <p:sp>
        <p:nvSpPr>
          <p:cNvPr id="96" name="PlaceHolder 2"/>
          <p:cNvSpPr>
            <a:spLocks noGrp="1"/>
          </p:cNvSpPr>
          <p:nvPr>
            <p:ph type="body"/>
          </p:nvPr>
        </p:nvSpPr>
        <p:spPr>
          <a:xfrm>
            <a:off x="457200" y="1203480"/>
            <a:ext cx="3926520" cy="1422720"/>
          </a:xfrm>
          <a:prstGeom prst="rect">
            <a:avLst/>
          </a:prstGeom>
        </p:spPr>
        <p:txBody>
          <a:bodyPr lIns="0" tIns="0" rIns="0" bIns="0"/>
          <a:lstStyle/>
          <a:p>
            <a:endParaRPr lang="en-GB" sz="3200" b="0" strike="noStrike" spc="-1">
              <a:latin typeface="Arial"/>
            </a:endParaRPr>
          </a:p>
        </p:txBody>
      </p:sp>
      <p:sp>
        <p:nvSpPr>
          <p:cNvPr id="97" name="PlaceHolder 3"/>
          <p:cNvSpPr>
            <a:spLocks noGrp="1"/>
          </p:cNvSpPr>
          <p:nvPr>
            <p:ph type="body"/>
          </p:nvPr>
        </p:nvSpPr>
        <p:spPr>
          <a:xfrm>
            <a:off x="4580280" y="1203480"/>
            <a:ext cx="3926520" cy="1422720"/>
          </a:xfrm>
          <a:prstGeom prst="rect">
            <a:avLst/>
          </a:prstGeom>
        </p:spPr>
        <p:txBody>
          <a:bodyPr lIns="0" tIns="0" rIns="0" bIns="0"/>
          <a:lstStyle/>
          <a:p>
            <a:endParaRPr lang="en-GB" sz="3200" b="0" strike="noStrike" spc="-1">
              <a:latin typeface="Arial"/>
            </a:endParaRPr>
          </a:p>
        </p:txBody>
      </p:sp>
      <p:sp>
        <p:nvSpPr>
          <p:cNvPr id="98" name="PlaceHolder 4"/>
          <p:cNvSpPr>
            <a:spLocks noGrp="1"/>
          </p:cNvSpPr>
          <p:nvPr>
            <p:ph type="body"/>
          </p:nvPr>
        </p:nvSpPr>
        <p:spPr>
          <a:xfrm>
            <a:off x="457200" y="2761920"/>
            <a:ext cx="8046360" cy="1422720"/>
          </a:xfrm>
          <a:prstGeom prst="rect">
            <a:avLst/>
          </a:prstGeom>
        </p:spPr>
        <p:txBody>
          <a:bodyPr lIns="0" tIns="0" rIns="0" bIns="0"/>
          <a:lstStyle/>
          <a:p>
            <a:endParaRPr lang="en-GB" sz="3200" b="0" strike="noStrike" spc="-1">
              <a:latin typeface="Arial"/>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99" name="PlaceHolder 1"/>
          <p:cNvSpPr>
            <a:spLocks noGrp="1"/>
          </p:cNvSpPr>
          <p:nvPr>
            <p:ph type="title"/>
          </p:nvPr>
        </p:nvSpPr>
        <p:spPr>
          <a:xfrm>
            <a:off x="438120" y="2485800"/>
            <a:ext cx="7772400" cy="1102680"/>
          </a:xfrm>
          <a:prstGeom prst="rect">
            <a:avLst/>
          </a:prstGeom>
        </p:spPr>
        <p:txBody>
          <a:bodyPr lIns="0" tIns="0" rIns="0" bIns="0" anchor="ctr"/>
          <a:lstStyle/>
          <a:p>
            <a:endParaRPr lang="en-GB" sz="4400" b="0" strike="noStrike" spc="-1">
              <a:solidFill>
                <a:srgbClr val="FF950E"/>
              </a:solidFill>
              <a:latin typeface="Source Sans Pro"/>
            </a:endParaRPr>
          </a:p>
        </p:txBody>
      </p:sp>
      <p:sp>
        <p:nvSpPr>
          <p:cNvPr id="100" name="PlaceHolder 2"/>
          <p:cNvSpPr>
            <a:spLocks noGrp="1"/>
          </p:cNvSpPr>
          <p:nvPr>
            <p:ph type="body"/>
          </p:nvPr>
        </p:nvSpPr>
        <p:spPr>
          <a:xfrm>
            <a:off x="457200" y="1203480"/>
            <a:ext cx="8046360" cy="1422720"/>
          </a:xfrm>
          <a:prstGeom prst="rect">
            <a:avLst/>
          </a:prstGeom>
        </p:spPr>
        <p:txBody>
          <a:bodyPr lIns="0" tIns="0" rIns="0" bIns="0"/>
          <a:lstStyle/>
          <a:p>
            <a:endParaRPr lang="en-GB" sz="3200" b="0" strike="noStrike" spc="-1">
              <a:latin typeface="Arial"/>
            </a:endParaRPr>
          </a:p>
        </p:txBody>
      </p:sp>
      <p:sp>
        <p:nvSpPr>
          <p:cNvPr id="101" name="PlaceHolder 3"/>
          <p:cNvSpPr>
            <a:spLocks noGrp="1"/>
          </p:cNvSpPr>
          <p:nvPr>
            <p:ph type="body"/>
          </p:nvPr>
        </p:nvSpPr>
        <p:spPr>
          <a:xfrm>
            <a:off x="457200" y="2761920"/>
            <a:ext cx="8046360" cy="1422720"/>
          </a:xfrm>
          <a:prstGeom prst="rect">
            <a:avLst/>
          </a:prstGeom>
        </p:spPr>
        <p:txBody>
          <a:bodyPr lIns="0" tIns="0" rIns="0" bIns="0"/>
          <a:lstStyle/>
          <a:p>
            <a:endParaRPr lang="en-GB" sz="3200" b="0" strike="noStrike" spc="-1">
              <a:latin typeface="Arial"/>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02" name="PlaceHolder 1"/>
          <p:cNvSpPr>
            <a:spLocks noGrp="1"/>
          </p:cNvSpPr>
          <p:nvPr>
            <p:ph type="title"/>
          </p:nvPr>
        </p:nvSpPr>
        <p:spPr>
          <a:xfrm>
            <a:off x="438120" y="2485800"/>
            <a:ext cx="7772400" cy="1102680"/>
          </a:xfrm>
          <a:prstGeom prst="rect">
            <a:avLst/>
          </a:prstGeom>
        </p:spPr>
        <p:txBody>
          <a:bodyPr lIns="0" tIns="0" rIns="0" bIns="0" anchor="ctr"/>
          <a:lstStyle/>
          <a:p>
            <a:endParaRPr lang="en-GB" sz="4400" b="0" strike="noStrike" spc="-1">
              <a:solidFill>
                <a:srgbClr val="FF950E"/>
              </a:solidFill>
              <a:latin typeface="Source Sans Pro"/>
            </a:endParaRPr>
          </a:p>
        </p:txBody>
      </p:sp>
      <p:sp>
        <p:nvSpPr>
          <p:cNvPr id="103" name="PlaceHolder 2"/>
          <p:cNvSpPr>
            <a:spLocks noGrp="1"/>
          </p:cNvSpPr>
          <p:nvPr>
            <p:ph type="body"/>
          </p:nvPr>
        </p:nvSpPr>
        <p:spPr>
          <a:xfrm>
            <a:off x="457200" y="1203480"/>
            <a:ext cx="3926520" cy="1422720"/>
          </a:xfrm>
          <a:prstGeom prst="rect">
            <a:avLst/>
          </a:prstGeom>
        </p:spPr>
        <p:txBody>
          <a:bodyPr lIns="0" tIns="0" rIns="0" bIns="0"/>
          <a:lstStyle/>
          <a:p>
            <a:endParaRPr lang="en-GB" sz="3200" b="0" strike="noStrike" spc="-1">
              <a:latin typeface="Arial"/>
            </a:endParaRPr>
          </a:p>
        </p:txBody>
      </p:sp>
      <p:sp>
        <p:nvSpPr>
          <p:cNvPr id="104" name="PlaceHolder 3"/>
          <p:cNvSpPr>
            <a:spLocks noGrp="1"/>
          </p:cNvSpPr>
          <p:nvPr>
            <p:ph type="body"/>
          </p:nvPr>
        </p:nvSpPr>
        <p:spPr>
          <a:xfrm>
            <a:off x="4580280" y="1203480"/>
            <a:ext cx="3926520" cy="1422720"/>
          </a:xfrm>
          <a:prstGeom prst="rect">
            <a:avLst/>
          </a:prstGeom>
        </p:spPr>
        <p:txBody>
          <a:bodyPr lIns="0" tIns="0" rIns="0" bIns="0"/>
          <a:lstStyle/>
          <a:p>
            <a:endParaRPr lang="en-GB" sz="3200" b="0" strike="noStrike" spc="-1">
              <a:latin typeface="Arial"/>
            </a:endParaRPr>
          </a:p>
        </p:txBody>
      </p:sp>
      <p:sp>
        <p:nvSpPr>
          <p:cNvPr id="105" name="PlaceHolder 4"/>
          <p:cNvSpPr>
            <a:spLocks noGrp="1"/>
          </p:cNvSpPr>
          <p:nvPr>
            <p:ph type="body"/>
          </p:nvPr>
        </p:nvSpPr>
        <p:spPr>
          <a:xfrm>
            <a:off x="4580280" y="2761920"/>
            <a:ext cx="3926520" cy="1422720"/>
          </a:xfrm>
          <a:prstGeom prst="rect">
            <a:avLst/>
          </a:prstGeom>
        </p:spPr>
        <p:txBody>
          <a:bodyPr lIns="0" tIns="0" rIns="0" bIns="0"/>
          <a:lstStyle/>
          <a:p>
            <a:endParaRPr lang="en-GB" sz="3200" b="0" strike="noStrike" spc="-1">
              <a:latin typeface="Arial"/>
            </a:endParaRPr>
          </a:p>
        </p:txBody>
      </p:sp>
      <p:sp>
        <p:nvSpPr>
          <p:cNvPr id="106" name="PlaceHolder 5"/>
          <p:cNvSpPr>
            <a:spLocks noGrp="1"/>
          </p:cNvSpPr>
          <p:nvPr>
            <p:ph type="body"/>
          </p:nvPr>
        </p:nvSpPr>
        <p:spPr>
          <a:xfrm>
            <a:off x="457200" y="2761920"/>
            <a:ext cx="3926520" cy="1422720"/>
          </a:xfrm>
          <a:prstGeom prst="rect">
            <a:avLst/>
          </a:prstGeom>
        </p:spPr>
        <p:txBody>
          <a:bodyPr lIns="0" tIns="0" rIns="0" bIns="0"/>
          <a:lstStyle/>
          <a:p>
            <a:endParaRPr lang="en-GB" sz="3200" b="0" strike="noStrike" spc="-1">
              <a:latin typeface="Arial"/>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07" name="PlaceHolder 1"/>
          <p:cNvSpPr>
            <a:spLocks noGrp="1"/>
          </p:cNvSpPr>
          <p:nvPr>
            <p:ph type="title"/>
          </p:nvPr>
        </p:nvSpPr>
        <p:spPr>
          <a:xfrm>
            <a:off x="438120" y="2485800"/>
            <a:ext cx="7772400" cy="1102680"/>
          </a:xfrm>
          <a:prstGeom prst="rect">
            <a:avLst/>
          </a:prstGeom>
        </p:spPr>
        <p:txBody>
          <a:bodyPr lIns="0" tIns="0" rIns="0" bIns="0" anchor="ctr"/>
          <a:lstStyle/>
          <a:p>
            <a:endParaRPr lang="en-GB" sz="4400" b="0" strike="noStrike" spc="-1">
              <a:solidFill>
                <a:srgbClr val="FF950E"/>
              </a:solidFill>
              <a:latin typeface="Source Sans Pro"/>
            </a:endParaRPr>
          </a:p>
        </p:txBody>
      </p:sp>
      <p:sp>
        <p:nvSpPr>
          <p:cNvPr id="108" name="PlaceHolder 2"/>
          <p:cNvSpPr>
            <a:spLocks noGrp="1"/>
          </p:cNvSpPr>
          <p:nvPr>
            <p:ph type="body"/>
          </p:nvPr>
        </p:nvSpPr>
        <p:spPr>
          <a:xfrm>
            <a:off x="457200" y="1203480"/>
            <a:ext cx="2590560" cy="1422720"/>
          </a:xfrm>
          <a:prstGeom prst="rect">
            <a:avLst/>
          </a:prstGeom>
        </p:spPr>
        <p:txBody>
          <a:bodyPr lIns="0" tIns="0" rIns="0" bIns="0"/>
          <a:lstStyle/>
          <a:p>
            <a:endParaRPr lang="en-GB" sz="3200" b="0" strike="noStrike" spc="-1">
              <a:latin typeface="Arial"/>
            </a:endParaRPr>
          </a:p>
        </p:txBody>
      </p:sp>
      <p:sp>
        <p:nvSpPr>
          <p:cNvPr id="109" name="PlaceHolder 3"/>
          <p:cNvSpPr>
            <a:spLocks noGrp="1"/>
          </p:cNvSpPr>
          <p:nvPr>
            <p:ph type="body"/>
          </p:nvPr>
        </p:nvSpPr>
        <p:spPr>
          <a:xfrm>
            <a:off x="3177720" y="1203480"/>
            <a:ext cx="2590560" cy="1422720"/>
          </a:xfrm>
          <a:prstGeom prst="rect">
            <a:avLst/>
          </a:prstGeom>
        </p:spPr>
        <p:txBody>
          <a:bodyPr lIns="0" tIns="0" rIns="0" bIns="0"/>
          <a:lstStyle/>
          <a:p>
            <a:endParaRPr lang="en-GB" sz="3200" b="0" strike="noStrike" spc="-1">
              <a:latin typeface="Arial"/>
            </a:endParaRPr>
          </a:p>
        </p:txBody>
      </p:sp>
      <p:sp>
        <p:nvSpPr>
          <p:cNvPr id="110" name="PlaceHolder 4"/>
          <p:cNvSpPr>
            <a:spLocks noGrp="1"/>
          </p:cNvSpPr>
          <p:nvPr>
            <p:ph type="body"/>
          </p:nvPr>
        </p:nvSpPr>
        <p:spPr>
          <a:xfrm>
            <a:off x="5898240" y="1203480"/>
            <a:ext cx="2590560" cy="1422720"/>
          </a:xfrm>
          <a:prstGeom prst="rect">
            <a:avLst/>
          </a:prstGeom>
        </p:spPr>
        <p:txBody>
          <a:bodyPr lIns="0" tIns="0" rIns="0" bIns="0"/>
          <a:lstStyle/>
          <a:p>
            <a:endParaRPr lang="en-GB" sz="3200" b="0" strike="noStrike" spc="-1">
              <a:latin typeface="Arial"/>
            </a:endParaRPr>
          </a:p>
        </p:txBody>
      </p:sp>
      <p:sp>
        <p:nvSpPr>
          <p:cNvPr id="111" name="PlaceHolder 5"/>
          <p:cNvSpPr>
            <a:spLocks noGrp="1"/>
          </p:cNvSpPr>
          <p:nvPr>
            <p:ph type="body"/>
          </p:nvPr>
        </p:nvSpPr>
        <p:spPr>
          <a:xfrm>
            <a:off x="5898240" y="2761920"/>
            <a:ext cx="2590560" cy="1422720"/>
          </a:xfrm>
          <a:prstGeom prst="rect">
            <a:avLst/>
          </a:prstGeom>
        </p:spPr>
        <p:txBody>
          <a:bodyPr lIns="0" tIns="0" rIns="0" bIns="0"/>
          <a:lstStyle/>
          <a:p>
            <a:endParaRPr lang="en-GB" sz="3200" b="0" strike="noStrike" spc="-1">
              <a:latin typeface="Arial"/>
            </a:endParaRPr>
          </a:p>
        </p:txBody>
      </p:sp>
      <p:sp>
        <p:nvSpPr>
          <p:cNvPr id="112" name="PlaceHolder 6"/>
          <p:cNvSpPr>
            <a:spLocks noGrp="1"/>
          </p:cNvSpPr>
          <p:nvPr>
            <p:ph type="body"/>
          </p:nvPr>
        </p:nvSpPr>
        <p:spPr>
          <a:xfrm>
            <a:off x="3177720" y="2761920"/>
            <a:ext cx="2590560" cy="1422720"/>
          </a:xfrm>
          <a:prstGeom prst="rect">
            <a:avLst/>
          </a:prstGeom>
        </p:spPr>
        <p:txBody>
          <a:bodyPr lIns="0" tIns="0" rIns="0" bIns="0"/>
          <a:lstStyle/>
          <a:p>
            <a:endParaRPr lang="en-GB" sz="3200" b="0" strike="noStrike" spc="-1">
              <a:latin typeface="Arial"/>
            </a:endParaRPr>
          </a:p>
        </p:txBody>
      </p:sp>
      <p:sp>
        <p:nvSpPr>
          <p:cNvPr id="113" name="PlaceHolder 7"/>
          <p:cNvSpPr>
            <a:spLocks noGrp="1"/>
          </p:cNvSpPr>
          <p:nvPr>
            <p:ph type="body"/>
          </p:nvPr>
        </p:nvSpPr>
        <p:spPr>
          <a:xfrm>
            <a:off x="457200" y="2761920"/>
            <a:ext cx="2590560" cy="1422720"/>
          </a:xfrm>
          <a:prstGeom prst="rect">
            <a:avLst/>
          </a:prstGeom>
        </p:spPr>
        <p:txBody>
          <a:bodyPr lIns="0" tIns="0" rIns="0" bIns="0"/>
          <a:lstStyle/>
          <a:p>
            <a:endParaRPr lang="en-GB" sz="3200" b="0" strike="noStrike" spc="-1">
              <a:latin typeface="Arial"/>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16" name="PlaceHolder 1"/>
          <p:cNvSpPr>
            <a:spLocks noGrp="1"/>
          </p:cNvSpPr>
          <p:nvPr>
            <p:ph type="title"/>
          </p:nvPr>
        </p:nvSpPr>
        <p:spPr>
          <a:xfrm>
            <a:off x="438120" y="2485800"/>
            <a:ext cx="7772400" cy="1102680"/>
          </a:xfrm>
          <a:prstGeom prst="rect">
            <a:avLst/>
          </a:prstGeom>
        </p:spPr>
        <p:txBody>
          <a:bodyPr lIns="0" tIns="0" rIns="0" bIns="0" anchor="ctr"/>
          <a:lstStyle/>
          <a:p>
            <a:endParaRPr lang="en-GB" sz="4400" b="0" strike="noStrike" spc="-1">
              <a:solidFill>
                <a:srgbClr val="FF950E"/>
              </a:solidFill>
              <a:latin typeface="Source Sans Pro"/>
            </a:endParaRPr>
          </a:p>
        </p:txBody>
      </p:sp>
      <p:sp>
        <p:nvSpPr>
          <p:cNvPr id="117" name="PlaceHolder 2"/>
          <p:cNvSpPr>
            <a:spLocks noGrp="1"/>
          </p:cNvSpPr>
          <p:nvPr>
            <p:ph type="subTitle"/>
          </p:nvPr>
        </p:nvSpPr>
        <p:spPr>
          <a:xfrm>
            <a:off x="457200" y="1203480"/>
            <a:ext cx="8046360" cy="2982960"/>
          </a:xfrm>
          <a:prstGeom prst="rect">
            <a:avLst/>
          </a:prstGeom>
        </p:spPr>
        <p:txBody>
          <a:bodyPr lIns="0" tIns="0" rIns="0" bIns="0" anchor="ctr"/>
          <a:lstStyle/>
          <a:p>
            <a:endParaRPr lang="en-GB" sz="3200" b="0" strike="noStrike" spc="-1">
              <a:solidFill>
                <a:srgbClr val="FF950E"/>
              </a:solidFill>
              <a:latin typeface="Source Sans Pro"/>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18" name="PlaceHolder 1"/>
          <p:cNvSpPr>
            <a:spLocks noGrp="1"/>
          </p:cNvSpPr>
          <p:nvPr>
            <p:ph type="title"/>
          </p:nvPr>
        </p:nvSpPr>
        <p:spPr>
          <a:xfrm>
            <a:off x="438120" y="2485800"/>
            <a:ext cx="7772400" cy="1102680"/>
          </a:xfrm>
          <a:prstGeom prst="rect">
            <a:avLst/>
          </a:prstGeom>
        </p:spPr>
        <p:txBody>
          <a:bodyPr lIns="0" tIns="0" rIns="0" bIns="0" anchor="ctr"/>
          <a:lstStyle/>
          <a:p>
            <a:endParaRPr lang="en-GB" sz="4400" b="0" strike="noStrike" spc="-1">
              <a:solidFill>
                <a:srgbClr val="FF950E"/>
              </a:solidFill>
              <a:latin typeface="Source Sans Pro"/>
            </a:endParaRPr>
          </a:p>
        </p:txBody>
      </p:sp>
      <p:sp>
        <p:nvSpPr>
          <p:cNvPr id="119" name="PlaceHolder 2"/>
          <p:cNvSpPr>
            <a:spLocks noGrp="1"/>
          </p:cNvSpPr>
          <p:nvPr>
            <p:ph type="body"/>
          </p:nvPr>
        </p:nvSpPr>
        <p:spPr>
          <a:xfrm>
            <a:off x="457200" y="1203480"/>
            <a:ext cx="8046360" cy="2982960"/>
          </a:xfrm>
          <a:prstGeom prst="rect">
            <a:avLst/>
          </a:prstGeom>
        </p:spPr>
        <p:txBody>
          <a:bodyPr lIns="0" tIns="0" rIns="0" bIns="0"/>
          <a:lstStyle/>
          <a:p>
            <a:endParaRPr lang="en-GB" sz="3200" b="0" strike="noStrike" spc="-1">
              <a:latin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438120" y="2485800"/>
            <a:ext cx="7772400" cy="1102680"/>
          </a:xfrm>
          <a:prstGeom prst="rect">
            <a:avLst/>
          </a:prstGeom>
        </p:spPr>
        <p:txBody>
          <a:bodyPr lIns="0" tIns="0" rIns="0" bIns="0" anchor="ctr"/>
          <a:lstStyle/>
          <a:p>
            <a:endParaRPr lang="en-GB" sz="4400" b="0" strike="noStrike" spc="-1">
              <a:solidFill>
                <a:srgbClr val="FF950E"/>
              </a:solidFill>
              <a:latin typeface="Source Sans Pro"/>
            </a:endParaRPr>
          </a:p>
        </p:txBody>
      </p:sp>
      <p:sp>
        <p:nvSpPr>
          <p:cNvPr id="7" name="PlaceHolder 2"/>
          <p:cNvSpPr>
            <a:spLocks noGrp="1"/>
          </p:cNvSpPr>
          <p:nvPr>
            <p:ph type="body"/>
          </p:nvPr>
        </p:nvSpPr>
        <p:spPr>
          <a:xfrm>
            <a:off x="457200" y="1203480"/>
            <a:ext cx="3926520" cy="2982960"/>
          </a:xfrm>
          <a:prstGeom prst="rect">
            <a:avLst/>
          </a:prstGeom>
        </p:spPr>
        <p:txBody>
          <a:bodyPr lIns="0" tIns="0" rIns="0" bIns="0"/>
          <a:lstStyle/>
          <a:p>
            <a:endParaRPr lang="en-GB" sz="3200" b="0" strike="noStrike" spc="-1">
              <a:latin typeface="Arial"/>
            </a:endParaRPr>
          </a:p>
        </p:txBody>
      </p:sp>
      <p:sp>
        <p:nvSpPr>
          <p:cNvPr id="8" name="PlaceHolder 3"/>
          <p:cNvSpPr>
            <a:spLocks noGrp="1"/>
          </p:cNvSpPr>
          <p:nvPr>
            <p:ph type="body"/>
          </p:nvPr>
        </p:nvSpPr>
        <p:spPr>
          <a:xfrm>
            <a:off x="4580280" y="1203480"/>
            <a:ext cx="3926520" cy="2982960"/>
          </a:xfrm>
          <a:prstGeom prst="rect">
            <a:avLst/>
          </a:prstGeom>
        </p:spPr>
        <p:txBody>
          <a:bodyPr lIns="0" tIns="0" rIns="0" bIns="0"/>
          <a:lstStyle/>
          <a:p>
            <a:endParaRPr lang="en-GB" sz="3200" b="0" strike="noStrike" spc="-1">
              <a:latin typeface="Arial"/>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20" name="PlaceHolder 1"/>
          <p:cNvSpPr>
            <a:spLocks noGrp="1"/>
          </p:cNvSpPr>
          <p:nvPr>
            <p:ph type="title"/>
          </p:nvPr>
        </p:nvSpPr>
        <p:spPr>
          <a:xfrm>
            <a:off x="438120" y="2485800"/>
            <a:ext cx="7772400" cy="1102680"/>
          </a:xfrm>
          <a:prstGeom prst="rect">
            <a:avLst/>
          </a:prstGeom>
        </p:spPr>
        <p:txBody>
          <a:bodyPr lIns="0" tIns="0" rIns="0" bIns="0" anchor="ctr"/>
          <a:lstStyle/>
          <a:p>
            <a:endParaRPr lang="en-GB" sz="4400" b="0" strike="noStrike" spc="-1">
              <a:solidFill>
                <a:srgbClr val="FF950E"/>
              </a:solidFill>
              <a:latin typeface="Source Sans Pro"/>
            </a:endParaRPr>
          </a:p>
        </p:txBody>
      </p:sp>
      <p:sp>
        <p:nvSpPr>
          <p:cNvPr id="121" name="PlaceHolder 2"/>
          <p:cNvSpPr>
            <a:spLocks noGrp="1"/>
          </p:cNvSpPr>
          <p:nvPr>
            <p:ph type="body"/>
          </p:nvPr>
        </p:nvSpPr>
        <p:spPr>
          <a:xfrm>
            <a:off x="457200" y="1203480"/>
            <a:ext cx="3926520" cy="2982960"/>
          </a:xfrm>
          <a:prstGeom prst="rect">
            <a:avLst/>
          </a:prstGeom>
        </p:spPr>
        <p:txBody>
          <a:bodyPr lIns="0" tIns="0" rIns="0" bIns="0"/>
          <a:lstStyle/>
          <a:p>
            <a:endParaRPr lang="en-GB" sz="3200" b="0" strike="noStrike" spc="-1">
              <a:latin typeface="Arial"/>
            </a:endParaRPr>
          </a:p>
        </p:txBody>
      </p:sp>
      <p:sp>
        <p:nvSpPr>
          <p:cNvPr id="122" name="PlaceHolder 3"/>
          <p:cNvSpPr>
            <a:spLocks noGrp="1"/>
          </p:cNvSpPr>
          <p:nvPr>
            <p:ph type="body"/>
          </p:nvPr>
        </p:nvSpPr>
        <p:spPr>
          <a:xfrm>
            <a:off x="4580280" y="1203480"/>
            <a:ext cx="3926520" cy="2982960"/>
          </a:xfrm>
          <a:prstGeom prst="rect">
            <a:avLst/>
          </a:prstGeom>
        </p:spPr>
        <p:txBody>
          <a:bodyPr lIns="0" tIns="0" rIns="0" bIns="0"/>
          <a:lstStyle/>
          <a:p>
            <a:endParaRPr lang="en-GB" sz="3200" b="0" strike="noStrike" spc="-1">
              <a:latin typeface="Arial"/>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23" name="PlaceHolder 1"/>
          <p:cNvSpPr>
            <a:spLocks noGrp="1"/>
          </p:cNvSpPr>
          <p:nvPr>
            <p:ph type="title"/>
          </p:nvPr>
        </p:nvSpPr>
        <p:spPr>
          <a:xfrm>
            <a:off x="438120" y="2485800"/>
            <a:ext cx="7772400" cy="1102680"/>
          </a:xfrm>
          <a:prstGeom prst="rect">
            <a:avLst/>
          </a:prstGeom>
        </p:spPr>
        <p:txBody>
          <a:bodyPr lIns="0" tIns="0" rIns="0" bIns="0" anchor="ctr"/>
          <a:lstStyle/>
          <a:p>
            <a:endParaRPr lang="en-GB" sz="4400" b="0" strike="noStrike" spc="-1">
              <a:solidFill>
                <a:srgbClr val="FF950E"/>
              </a:solidFill>
              <a:latin typeface="Source Sans Pro"/>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24" name="PlaceHolder 1"/>
          <p:cNvSpPr>
            <a:spLocks noGrp="1"/>
          </p:cNvSpPr>
          <p:nvPr>
            <p:ph type="subTitle"/>
          </p:nvPr>
        </p:nvSpPr>
        <p:spPr>
          <a:xfrm>
            <a:off x="438120" y="2485800"/>
            <a:ext cx="7772400" cy="5112720"/>
          </a:xfrm>
          <a:prstGeom prst="rect">
            <a:avLst/>
          </a:prstGeom>
        </p:spPr>
        <p:txBody>
          <a:bodyPr lIns="0" tIns="0" rIns="0" bIns="0" anchor="ctr"/>
          <a:lstStyle/>
          <a:p>
            <a:endParaRPr lang="en-GB" sz="3200" b="0" strike="noStrike" spc="-1">
              <a:solidFill>
                <a:srgbClr val="FF950E"/>
              </a:solidFill>
              <a:latin typeface="Source Sans Pro"/>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25" name="PlaceHolder 1"/>
          <p:cNvSpPr>
            <a:spLocks noGrp="1"/>
          </p:cNvSpPr>
          <p:nvPr>
            <p:ph type="title"/>
          </p:nvPr>
        </p:nvSpPr>
        <p:spPr>
          <a:xfrm>
            <a:off x="438120" y="2485800"/>
            <a:ext cx="7772400" cy="1102680"/>
          </a:xfrm>
          <a:prstGeom prst="rect">
            <a:avLst/>
          </a:prstGeom>
        </p:spPr>
        <p:txBody>
          <a:bodyPr lIns="0" tIns="0" rIns="0" bIns="0" anchor="ctr"/>
          <a:lstStyle/>
          <a:p>
            <a:endParaRPr lang="en-GB" sz="4400" b="0" strike="noStrike" spc="-1">
              <a:solidFill>
                <a:srgbClr val="FF950E"/>
              </a:solidFill>
              <a:latin typeface="Source Sans Pro"/>
            </a:endParaRPr>
          </a:p>
        </p:txBody>
      </p:sp>
      <p:sp>
        <p:nvSpPr>
          <p:cNvPr id="126" name="PlaceHolder 2"/>
          <p:cNvSpPr>
            <a:spLocks noGrp="1"/>
          </p:cNvSpPr>
          <p:nvPr>
            <p:ph type="body"/>
          </p:nvPr>
        </p:nvSpPr>
        <p:spPr>
          <a:xfrm>
            <a:off x="457200" y="1203480"/>
            <a:ext cx="3926520" cy="1422720"/>
          </a:xfrm>
          <a:prstGeom prst="rect">
            <a:avLst/>
          </a:prstGeom>
        </p:spPr>
        <p:txBody>
          <a:bodyPr lIns="0" tIns="0" rIns="0" bIns="0"/>
          <a:lstStyle/>
          <a:p>
            <a:endParaRPr lang="en-GB" sz="3200" b="0" strike="noStrike" spc="-1">
              <a:latin typeface="Arial"/>
            </a:endParaRPr>
          </a:p>
        </p:txBody>
      </p:sp>
      <p:sp>
        <p:nvSpPr>
          <p:cNvPr id="127" name="PlaceHolder 3"/>
          <p:cNvSpPr>
            <a:spLocks noGrp="1"/>
          </p:cNvSpPr>
          <p:nvPr>
            <p:ph type="body"/>
          </p:nvPr>
        </p:nvSpPr>
        <p:spPr>
          <a:xfrm>
            <a:off x="457200" y="2761920"/>
            <a:ext cx="3926520" cy="1422720"/>
          </a:xfrm>
          <a:prstGeom prst="rect">
            <a:avLst/>
          </a:prstGeom>
        </p:spPr>
        <p:txBody>
          <a:bodyPr lIns="0" tIns="0" rIns="0" bIns="0"/>
          <a:lstStyle/>
          <a:p>
            <a:endParaRPr lang="en-GB" sz="3200" b="0" strike="noStrike" spc="-1">
              <a:latin typeface="Arial"/>
            </a:endParaRPr>
          </a:p>
        </p:txBody>
      </p:sp>
      <p:sp>
        <p:nvSpPr>
          <p:cNvPr id="128" name="PlaceHolder 4"/>
          <p:cNvSpPr>
            <a:spLocks noGrp="1"/>
          </p:cNvSpPr>
          <p:nvPr>
            <p:ph type="body"/>
          </p:nvPr>
        </p:nvSpPr>
        <p:spPr>
          <a:xfrm>
            <a:off x="4580280" y="1203480"/>
            <a:ext cx="3926520" cy="2982960"/>
          </a:xfrm>
          <a:prstGeom prst="rect">
            <a:avLst/>
          </a:prstGeom>
        </p:spPr>
        <p:txBody>
          <a:bodyPr lIns="0" tIns="0" rIns="0" bIns="0"/>
          <a:lstStyle/>
          <a:p>
            <a:endParaRPr lang="en-GB" sz="3200" b="0" strike="noStrike" spc="-1">
              <a:latin typeface="Arial"/>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29" name="PlaceHolder 1"/>
          <p:cNvSpPr>
            <a:spLocks noGrp="1"/>
          </p:cNvSpPr>
          <p:nvPr>
            <p:ph type="title"/>
          </p:nvPr>
        </p:nvSpPr>
        <p:spPr>
          <a:xfrm>
            <a:off x="438120" y="2485800"/>
            <a:ext cx="7772400" cy="1102680"/>
          </a:xfrm>
          <a:prstGeom prst="rect">
            <a:avLst/>
          </a:prstGeom>
        </p:spPr>
        <p:txBody>
          <a:bodyPr lIns="0" tIns="0" rIns="0" bIns="0" anchor="ctr"/>
          <a:lstStyle/>
          <a:p>
            <a:endParaRPr lang="en-GB" sz="4400" b="0" strike="noStrike" spc="-1">
              <a:solidFill>
                <a:srgbClr val="FF950E"/>
              </a:solidFill>
              <a:latin typeface="Source Sans Pro"/>
            </a:endParaRPr>
          </a:p>
        </p:txBody>
      </p:sp>
      <p:sp>
        <p:nvSpPr>
          <p:cNvPr id="130" name="PlaceHolder 2"/>
          <p:cNvSpPr>
            <a:spLocks noGrp="1"/>
          </p:cNvSpPr>
          <p:nvPr>
            <p:ph type="body"/>
          </p:nvPr>
        </p:nvSpPr>
        <p:spPr>
          <a:xfrm>
            <a:off x="457200" y="1203480"/>
            <a:ext cx="3926520" cy="2982960"/>
          </a:xfrm>
          <a:prstGeom prst="rect">
            <a:avLst/>
          </a:prstGeom>
        </p:spPr>
        <p:txBody>
          <a:bodyPr lIns="0" tIns="0" rIns="0" bIns="0"/>
          <a:lstStyle/>
          <a:p>
            <a:endParaRPr lang="en-GB" sz="3200" b="0" strike="noStrike" spc="-1">
              <a:latin typeface="Arial"/>
            </a:endParaRPr>
          </a:p>
        </p:txBody>
      </p:sp>
      <p:sp>
        <p:nvSpPr>
          <p:cNvPr id="131" name="PlaceHolder 3"/>
          <p:cNvSpPr>
            <a:spLocks noGrp="1"/>
          </p:cNvSpPr>
          <p:nvPr>
            <p:ph type="body"/>
          </p:nvPr>
        </p:nvSpPr>
        <p:spPr>
          <a:xfrm>
            <a:off x="4580280" y="1203480"/>
            <a:ext cx="3926520" cy="1422720"/>
          </a:xfrm>
          <a:prstGeom prst="rect">
            <a:avLst/>
          </a:prstGeom>
        </p:spPr>
        <p:txBody>
          <a:bodyPr lIns="0" tIns="0" rIns="0" bIns="0"/>
          <a:lstStyle/>
          <a:p>
            <a:endParaRPr lang="en-GB" sz="3200" b="0" strike="noStrike" spc="-1">
              <a:latin typeface="Arial"/>
            </a:endParaRPr>
          </a:p>
        </p:txBody>
      </p:sp>
      <p:sp>
        <p:nvSpPr>
          <p:cNvPr id="132" name="PlaceHolder 4"/>
          <p:cNvSpPr>
            <a:spLocks noGrp="1"/>
          </p:cNvSpPr>
          <p:nvPr>
            <p:ph type="body"/>
          </p:nvPr>
        </p:nvSpPr>
        <p:spPr>
          <a:xfrm>
            <a:off x="4580280" y="2761920"/>
            <a:ext cx="3926520" cy="1422720"/>
          </a:xfrm>
          <a:prstGeom prst="rect">
            <a:avLst/>
          </a:prstGeom>
        </p:spPr>
        <p:txBody>
          <a:bodyPr lIns="0" tIns="0" rIns="0" bIns="0"/>
          <a:lstStyle/>
          <a:p>
            <a:endParaRPr lang="en-GB" sz="3200" b="0" strike="noStrike" spc="-1">
              <a:latin typeface="Arial"/>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33" name="PlaceHolder 1"/>
          <p:cNvSpPr>
            <a:spLocks noGrp="1"/>
          </p:cNvSpPr>
          <p:nvPr>
            <p:ph type="title"/>
          </p:nvPr>
        </p:nvSpPr>
        <p:spPr>
          <a:xfrm>
            <a:off x="438120" y="2485800"/>
            <a:ext cx="7772400" cy="1102680"/>
          </a:xfrm>
          <a:prstGeom prst="rect">
            <a:avLst/>
          </a:prstGeom>
        </p:spPr>
        <p:txBody>
          <a:bodyPr lIns="0" tIns="0" rIns="0" bIns="0" anchor="ctr"/>
          <a:lstStyle/>
          <a:p>
            <a:endParaRPr lang="en-GB" sz="4400" b="0" strike="noStrike" spc="-1">
              <a:solidFill>
                <a:srgbClr val="FF950E"/>
              </a:solidFill>
              <a:latin typeface="Source Sans Pro"/>
            </a:endParaRPr>
          </a:p>
        </p:txBody>
      </p:sp>
      <p:sp>
        <p:nvSpPr>
          <p:cNvPr id="134" name="PlaceHolder 2"/>
          <p:cNvSpPr>
            <a:spLocks noGrp="1"/>
          </p:cNvSpPr>
          <p:nvPr>
            <p:ph type="body"/>
          </p:nvPr>
        </p:nvSpPr>
        <p:spPr>
          <a:xfrm>
            <a:off x="457200" y="1203480"/>
            <a:ext cx="3926520" cy="1422720"/>
          </a:xfrm>
          <a:prstGeom prst="rect">
            <a:avLst/>
          </a:prstGeom>
        </p:spPr>
        <p:txBody>
          <a:bodyPr lIns="0" tIns="0" rIns="0" bIns="0"/>
          <a:lstStyle/>
          <a:p>
            <a:endParaRPr lang="en-GB" sz="3200" b="0" strike="noStrike" spc="-1">
              <a:latin typeface="Arial"/>
            </a:endParaRPr>
          </a:p>
        </p:txBody>
      </p:sp>
      <p:sp>
        <p:nvSpPr>
          <p:cNvPr id="135" name="PlaceHolder 3"/>
          <p:cNvSpPr>
            <a:spLocks noGrp="1"/>
          </p:cNvSpPr>
          <p:nvPr>
            <p:ph type="body"/>
          </p:nvPr>
        </p:nvSpPr>
        <p:spPr>
          <a:xfrm>
            <a:off x="4580280" y="1203480"/>
            <a:ext cx="3926520" cy="1422720"/>
          </a:xfrm>
          <a:prstGeom prst="rect">
            <a:avLst/>
          </a:prstGeom>
        </p:spPr>
        <p:txBody>
          <a:bodyPr lIns="0" tIns="0" rIns="0" bIns="0"/>
          <a:lstStyle/>
          <a:p>
            <a:endParaRPr lang="en-GB" sz="3200" b="0" strike="noStrike" spc="-1">
              <a:latin typeface="Arial"/>
            </a:endParaRPr>
          </a:p>
        </p:txBody>
      </p:sp>
      <p:sp>
        <p:nvSpPr>
          <p:cNvPr id="136" name="PlaceHolder 4"/>
          <p:cNvSpPr>
            <a:spLocks noGrp="1"/>
          </p:cNvSpPr>
          <p:nvPr>
            <p:ph type="body"/>
          </p:nvPr>
        </p:nvSpPr>
        <p:spPr>
          <a:xfrm>
            <a:off x="457200" y="2761920"/>
            <a:ext cx="8046360" cy="1422720"/>
          </a:xfrm>
          <a:prstGeom prst="rect">
            <a:avLst/>
          </a:prstGeom>
        </p:spPr>
        <p:txBody>
          <a:bodyPr lIns="0" tIns="0" rIns="0" bIns="0"/>
          <a:lstStyle/>
          <a:p>
            <a:endParaRPr lang="en-GB" sz="3200" b="0" strike="noStrike" spc="-1">
              <a:latin typeface="Arial"/>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37" name="PlaceHolder 1"/>
          <p:cNvSpPr>
            <a:spLocks noGrp="1"/>
          </p:cNvSpPr>
          <p:nvPr>
            <p:ph type="title"/>
          </p:nvPr>
        </p:nvSpPr>
        <p:spPr>
          <a:xfrm>
            <a:off x="438120" y="2485800"/>
            <a:ext cx="7772400" cy="1102680"/>
          </a:xfrm>
          <a:prstGeom prst="rect">
            <a:avLst/>
          </a:prstGeom>
        </p:spPr>
        <p:txBody>
          <a:bodyPr lIns="0" tIns="0" rIns="0" bIns="0" anchor="ctr"/>
          <a:lstStyle/>
          <a:p>
            <a:endParaRPr lang="en-GB" sz="4400" b="0" strike="noStrike" spc="-1">
              <a:solidFill>
                <a:srgbClr val="FF950E"/>
              </a:solidFill>
              <a:latin typeface="Source Sans Pro"/>
            </a:endParaRPr>
          </a:p>
        </p:txBody>
      </p:sp>
      <p:sp>
        <p:nvSpPr>
          <p:cNvPr id="138" name="PlaceHolder 2"/>
          <p:cNvSpPr>
            <a:spLocks noGrp="1"/>
          </p:cNvSpPr>
          <p:nvPr>
            <p:ph type="body"/>
          </p:nvPr>
        </p:nvSpPr>
        <p:spPr>
          <a:xfrm>
            <a:off x="457200" y="1203480"/>
            <a:ext cx="8046360" cy="1422720"/>
          </a:xfrm>
          <a:prstGeom prst="rect">
            <a:avLst/>
          </a:prstGeom>
        </p:spPr>
        <p:txBody>
          <a:bodyPr lIns="0" tIns="0" rIns="0" bIns="0"/>
          <a:lstStyle/>
          <a:p>
            <a:endParaRPr lang="en-GB" sz="3200" b="0" strike="noStrike" spc="-1">
              <a:latin typeface="Arial"/>
            </a:endParaRPr>
          </a:p>
        </p:txBody>
      </p:sp>
      <p:sp>
        <p:nvSpPr>
          <p:cNvPr id="139" name="PlaceHolder 3"/>
          <p:cNvSpPr>
            <a:spLocks noGrp="1"/>
          </p:cNvSpPr>
          <p:nvPr>
            <p:ph type="body"/>
          </p:nvPr>
        </p:nvSpPr>
        <p:spPr>
          <a:xfrm>
            <a:off x="457200" y="2761920"/>
            <a:ext cx="8046360" cy="1422720"/>
          </a:xfrm>
          <a:prstGeom prst="rect">
            <a:avLst/>
          </a:prstGeom>
        </p:spPr>
        <p:txBody>
          <a:bodyPr lIns="0" tIns="0" rIns="0" bIns="0"/>
          <a:lstStyle/>
          <a:p>
            <a:endParaRPr lang="en-GB" sz="3200" b="0" strike="noStrike" spc="-1">
              <a:latin typeface="Arial"/>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40" name="PlaceHolder 1"/>
          <p:cNvSpPr>
            <a:spLocks noGrp="1"/>
          </p:cNvSpPr>
          <p:nvPr>
            <p:ph type="title"/>
          </p:nvPr>
        </p:nvSpPr>
        <p:spPr>
          <a:xfrm>
            <a:off x="438120" y="2485800"/>
            <a:ext cx="7772400" cy="1102680"/>
          </a:xfrm>
          <a:prstGeom prst="rect">
            <a:avLst/>
          </a:prstGeom>
        </p:spPr>
        <p:txBody>
          <a:bodyPr lIns="0" tIns="0" rIns="0" bIns="0" anchor="ctr"/>
          <a:lstStyle/>
          <a:p>
            <a:endParaRPr lang="en-GB" sz="4400" b="0" strike="noStrike" spc="-1">
              <a:solidFill>
                <a:srgbClr val="FF950E"/>
              </a:solidFill>
              <a:latin typeface="Source Sans Pro"/>
            </a:endParaRPr>
          </a:p>
        </p:txBody>
      </p:sp>
      <p:sp>
        <p:nvSpPr>
          <p:cNvPr id="141" name="PlaceHolder 2"/>
          <p:cNvSpPr>
            <a:spLocks noGrp="1"/>
          </p:cNvSpPr>
          <p:nvPr>
            <p:ph type="body"/>
          </p:nvPr>
        </p:nvSpPr>
        <p:spPr>
          <a:xfrm>
            <a:off x="457200" y="1203480"/>
            <a:ext cx="3926520" cy="1422720"/>
          </a:xfrm>
          <a:prstGeom prst="rect">
            <a:avLst/>
          </a:prstGeom>
        </p:spPr>
        <p:txBody>
          <a:bodyPr lIns="0" tIns="0" rIns="0" bIns="0"/>
          <a:lstStyle/>
          <a:p>
            <a:endParaRPr lang="en-GB" sz="3200" b="0" strike="noStrike" spc="-1">
              <a:latin typeface="Arial"/>
            </a:endParaRPr>
          </a:p>
        </p:txBody>
      </p:sp>
      <p:sp>
        <p:nvSpPr>
          <p:cNvPr id="142" name="PlaceHolder 3"/>
          <p:cNvSpPr>
            <a:spLocks noGrp="1"/>
          </p:cNvSpPr>
          <p:nvPr>
            <p:ph type="body"/>
          </p:nvPr>
        </p:nvSpPr>
        <p:spPr>
          <a:xfrm>
            <a:off x="4580280" y="1203480"/>
            <a:ext cx="3926520" cy="1422720"/>
          </a:xfrm>
          <a:prstGeom prst="rect">
            <a:avLst/>
          </a:prstGeom>
        </p:spPr>
        <p:txBody>
          <a:bodyPr lIns="0" tIns="0" rIns="0" bIns="0"/>
          <a:lstStyle/>
          <a:p>
            <a:endParaRPr lang="en-GB" sz="3200" b="0" strike="noStrike" spc="-1">
              <a:latin typeface="Arial"/>
            </a:endParaRPr>
          </a:p>
        </p:txBody>
      </p:sp>
      <p:sp>
        <p:nvSpPr>
          <p:cNvPr id="143" name="PlaceHolder 4"/>
          <p:cNvSpPr>
            <a:spLocks noGrp="1"/>
          </p:cNvSpPr>
          <p:nvPr>
            <p:ph type="body"/>
          </p:nvPr>
        </p:nvSpPr>
        <p:spPr>
          <a:xfrm>
            <a:off x="4580280" y="2761920"/>
            <a:ext cx="3926520" cy="1422720"/>
          </a:xfrm>
          <a:prstGeom prst="rect">
            <a:avLst/>
          </a:prstGeom>
        </p:spPr>
        <p:txBody>
          <a:bodyPr lIns="0" tIns="0" rIns="0" bIns="0"/>
          <a:lstStyle/>
          <a:p>
            <a:endParaRPr lang="en-GB" sz="3200" b="0" strike="noStrike" spc="-1">
              <a:latin typeface="Arial"/>
            </a:endParaRPr>
          </a:p>
        </p:txBody>
      </p:sp>
      <p:sp>
        <p:nvSpPr>
          <p:cNvPr id="144" name="PlaceHolder 5"/>
          <p:cNvSpPr>
            <a:spLocks noGrp="1"/>
          </p:cNvSpPr>
          <p:nvPr>
            <p:ph type="body"/>
          </p:nvPr>
        </p:nvSpPr>
        <p:spPr>
          <a:xfrm>
            <a:off x="457200" y="2761920"/>
            <a:ext cx="3926520" cy="1422720"/>
          </a:xfrm>
          <a:prstGeom prst="rect">
            <a:avLst/>
          </a:prstGeom>
        </p:spPr>
        <p:txBody>
          <a:bodyPr lIns="0" tIns="0" rIns="0" bIns="0"/>
          <a:lstStyle/>
          <a:p>
            <a:endParaRPr lang="en-GB" sz="3200" b="0" strike="noStrike" spc="-1">
              <a:latin typeface="Arial"/>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45" name="PlaceHolder 1"/>
          <p:cNvSpPr>
            <a:spLocks noGrp="1"/>
          </p:cNvSpPr>
          <p:nvPr>
            <p:ph type="title"/>
          </p:nvPr>
        </p:nvSpPr>
        <p:spPr>
          <a:xfrm>
            <a:off x="438120" y="2485800"/>
            <a:ext cx="7772400" cy="1102680"/>
          </a:xfrm>
          <a:prstGeom prst="rect">
            <a:avLst/>
          </a:prstGeom>
        </p:spPr>
        <p:txBody>
          <a:bodyPr lIns="0" tIns="0" rIns="0" bIns="0" anchor="ctr"/>
          <a:lstStyle/>
          <a:p>
            <a:endParaRPr lang="en-GB" sz="4400" b="0" strike="noStrike" spc="-1">
              <a:solidFill>
                <a:srgbClr val="FF950E"/>
              </a:solidFill>
              <a:latin typeface="Source Sans Pro"/>
            </a:endParaRPr>
          </a:p>
        </p:txBody>
      </p:sp>
      <p:sp>
        <p:nvSpPr>
          <p:cNvPr id="146" name="PlaceHolder 2"/>
          <p:cNvSpPr>
            <a:spLocks noGrp="1"/>
          </p:cNvSpPr>
          <p:nvPr>
            <p:ph type="body"/>
          </p:nvPr>
        </p:nvSpPr>
        <p:spPr>
          <a:xfrm>
            <a:off x="457200" y="1203480"/>
            <a:ext cx="2590560" cy="1422720"/>
          </a:xfrm>
          <a:prstGeom prst="rect">
            <a:avLst/>
          </a:prstGeom>
        </p:spPr>
        <p:txBody>
          <a:bodyPr lIns="0" tIns="0" rIns="0" bIns="0"/>
          <a:lstStyle/>
          <a:p>
            <a:endParaRPr lang="en-GB" sz="3200" b="0" strike="noStrike" spc="-1">
              <a:latin typeface="Arial"/>
            </a:endParaRPr>
          </a:p>
        </p:txBody>
      </p:sp>
      <p:sp>
        <p:nvSpPr>
          <p:cNvPr id="147" name="PlaceHolder 3"/>
          <p:cNvSpPr>
            <a:spLocks noGrp="1"/>
          </p:cNvSpPr>
          <p:nvPr>
            <p:ph type="body"/>
          </p:nvPr>
        </p:nvSpPr>
        <p:spPr>
          <a:xfrm>
            <a:off x="3177720" y="1203480"/>
            <a:ext cx="2590560" cy="1422720"/>
          </a:xfrm>
          <a:prstGeom prst="rect">
            <a:avLst/>
          </a:prstGeom>
        </p:spPr>
        <p:txBody>
          <a:bodyPr lIns="0" tIns="0" rIns="0" bIns="0"/>
          <a:lstStyle/>
          <a:p>
            <a:endParaRPr lang="en-GB" sz="3200" b="0" strike="noStrike" spc="-1">
              <a:latin typeface="Arial"/>
            </a:endParaRPr>
          </a:p>
        </p:txBody>
      </p:sp>
      <p:sp>
        <p:nvSpPr>
          <p:cNvPr id="148" name="PlaceHolder 4"/>
          <p:cNvSpPr>
            <a:spLocks noGrp="1"/>
          </p:cNvSpPr>
          <p:nvPr>
            <p:ph type="body"/>
          </p:nvPr>
        </p:nvSpPr>
        <p:spPr>
          <a:xfrm>
            <a:off x="5898240" y="1203480"/>
            <a:ext cx="2590560" cy="1422720"/>
          </a:xfrm>
          <a:prstGeom prst="rect">
            <a:avLst/>
          </a:prstGeom>
        </p:spPr>
        <p:txBody>
          <a:bodyPr lIns="0" tIns="0" rIns="0" bIns="0"/>
          <a:lstStyle/>
          <a:p>
            <a:endParaRPr lang="en-GB" sz="3200" b="0" strike="noStrike" spc="-1">
              <a:latin typeface="Arial"/>
            </a:endParaRPr>
          </a:p>
        </p:txBody>
      </p:sp>
      <p:sp>
        <p:nvSpPr>
          <p:cNvPr id="149" name="PlaceHolder 5"/>
          <p:cNvSpPr>
            <a:spLocks noGrp="1"/>
          </p:cNvSpPr>
          <p:nvPr>
            <p:ph type="body"/>
          </p:nvPr>
        </p:nvSpPr>
        <p:spPr>
          <a:xfrm>
            <a:off x="5898240" y="2761920"/>
            <a:ext cx="2590560" cy="1422720"/>
          </a:xfrm>
          <a:prstGeom prst="rect">
            <a:avLst/>
          </a:prstGeom>
        </p:spPr>
        <p:txBody>
          <a:bodyPr lIns="0" tIns="0" rIns="0" bIns="0"/>
          <a:lstStyle/>
          <a:p>
            <a:endParaRPr lang="en-GB" sz="3200" b="0" strike="noStrike" spc="-1">
              <a:latin typeface="Arial"/>
            </a:endParaRPr>
          </a:p>
        </p:txBody>
      </p:sp>
      <p:sp>
        <p:nvSpPr>
          <p:cNvPr id="150" name="PlaceHolder 6"/>
          <p:cNvSpPr>
            <a:spLocks noGrp="1"/>
          </p:cNvSpPr>
          <p:nvPr>
            <p:ph type="body"/>
          </p:nvPr>
        </p:nvSpPr>
        <p:spPr>
          <a:xfrm>
            <a:off x="3177720" y="2761920"/>
            <a:ext cx="2590560" cy="1422720"/>
          </a:xfrm>
          <a:prstGeom prst="rect">
            <a:avLst/>
          </a:prstGeom>
        </p:spPr>
        <p:txBody>
          <a:bodyPr lIns="0" tIns="0" rIns="0" bIns="0"/>
          <a:lstStyle/>
          <a:p>
            <a:endParaRPr lang="en-GB" sz="3200" b="0" strike="noStrike" spc="-1">
              <a:latin typeface="Arial"/>
            </a:endParaRPr>
          </a:p>
        </p:txBody>
      </p:sp>
      <p:sp>
        <p:nvSpPr>
          <p:cNvPr id="151" name="PlaceHolder 7"/>
          <p:cNvSpPr>
            <a:spLocks noGrp="1"/>
          </p:cNvSpPr>
          <p:nvPr>
            <p:ph type="body"/>
          </p:nvPr>
        </p:nvSpPr>
        <p:spPr>
          <a:xfrm>
            <a:off x="457200" y="2761920"/>
            <a:ext cx="2590560" cy="1422720"/>
          </a:xfrm>
          <a:prstGeom prst="rect">
            <a:avLst/>
          </a:prstGeom>
        </p:spPr>
        <p:txBody>
          <a:bodyPr lIns="0" tIns="0" rIns="0" bIns="0"/>
          <a:lstStyle/>
          <a:p>
            <a:endParaRPr lang="en-GB" sz="3200" b="0" strike="noStrike" spc="-1">
              <a:latin typeface="Arial"/>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PlaceHolder 1"/>
          <p:cNvSpPr>
            <a:spLocks noGrp="1"/>
          </p:cNvSpPr>
          <p:nvPr>
            <p:ph type="title"/>
          </p:nvPr>
        </p:nvSpPr>
        <p:spPr>
          <a:xfrm>
            <a:off x="438120" y="2485800"/>
            <a:ext cx="7772400" cy="1102680"/>
          </a:xfrm>
          <a:prstGeom prst="rect">
            <a:avLst/>
          </a:prstGeom>
        </p:spPr>
        <p:txBody>
          <a:bodyPr lIns="0" tIns="0" rIns="0" bIns="0" anchor="ctr"/>
          <a:lstStyle/>
          <a:p>
            <a:endParaRPr lang="en-GB" sz="4400" b="0" strike="noStrike" spc="-1">
              <a:solidFill>
                <a:srgbClr val="FF950E"/>
              </a:solidFill>
              <a:latin typeface="Source Sans Pro"/>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54" name="PlaceHolder 1"/>
          <p:cNvSpPr>
            <a:spLocks noGrp="1"/>
          </p:cNvSpPr>
          <p:nvPr>
            <p:ph type="title"/>
          </p:nvPr>
        </p:nvSpPr>
        <p:spPr>
          <a:xfrm>
            <a:off x="438120" y="2485800"/>
            <a:ext cx="7772400" cy="1102680"/>
          </a:xfrm>
          <a:prstGeom prst="rect">
            <a:avLst/>
          </a:prstGeom>
        </p:spPr>
        <p:txBody>
          <a:bodyPr lIns="0" tIns="0" rIns="0" bIns="0" anchor="ctr"/>
          <a:lstStyle/>
          <a:p>
            <a:endParaRPr lang="en-GB" sz="4400" b="0" strike="noStrike" spc="-1">
              <a:solidFill>
                <a:srgbClr val="FF950E"/>
              </a:solidFill>
              <a:latin typeface="Source Sans Pro"/>
            </a:endParaRPr>
          </a:p>
        </p:txBody>
      </p:sp>
      <p:sp>
        <p:nvSpPr>
          <p:cNvPr id="155" name="PlaceHolder 2"/>
          <p:cNvSpPr>
            <a:spLocks noGrp="1"/>
          </p:cNvSpPr>
          <p:nvPr>
            <p:ph type="subTitle"/>
          </p:nvPr>
        </p:nvSpPr>
        <p:spPr>
          <a:xfrm>
            <a:off x="457200" y="1203480"/>
            <a:ext cx="8046360" cy="2982960"/>
          </a:xfrm>
          <a:prstGeom prst="rect">
            <a:avLst/>
          </a:prstGeom>
        </p:spPr>
        <p:txBody>
          <a:bodyPr lIns="0" tIns="0" rIns="0" bIns="0" anchor="ctr"/>
          <a:lstStyle/>
          <a:p>
            <a:endParaRPr lang="en-GB" sz="3200" b="0" strike="noStrike" spc="-1">
              <a:solidFill>
                <a:srgbClr val="FF950E"/>
              </a:solidFill>
              <a:latin typeface="Source Sans Pro"/>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56" name="PlaceHolder 1"/>
          <p:cNvSpPr>
            <a:spLocks noGrp="1"/>
          </p:cNvSpPr>
          <p:nvPr>
            <p:ph type="title"/>
          </p:nvPr>
        </p:nvSpPr>
        <p:spPr>
          <a:xfrm>
            <a:off x="438120" y="2485800"/>
            <a:ext cx="7772400" cy="1102680"/>
          </a:xfrm>
          <a:prstGeom prst="rect">
            <a:avLst/>
          </a:prstGeom>
        </p:spPr>
        <p:txBody>
          <a:bodyPr lIns="0" tIns="0" rIns="0" bIns="0" anchor="ctr"/>
          <a:lstStyle/>
          <a:p>
            <a:endParaRPr lang="en-GB" sz="4400" b="0" strike="noStrike" spc="-1">
              <a:solidFill>
                <a:srgbClr val="FF950E"/>
              </a:solidFill>
              <a:latin typeface="Source Sans Pro"/>
            </a:endParaRPr>
          </a:p>
        </p:txBody>
      </p:sp>
      <p:sp>
        <p:nvSpPr>
          <p:cNvPr id="157" name="PlaceHolder 2"/>
          <p:cNvSpPr>
            <a:spLocks noGrp="1"/>
          </p:cNvSpPr>
          <p:nvPr>
            <p:ph type="body"/>
          </p:nvPr>
        </p:nvSpPr>
        <p:spPr>
          <a:xfrm>
            <a:off x="457200" y="1203480"/>
            <a:ext cx="8046360" cy="2982960"/>
          </a:xfrm>
          <a:prstGeom prst="rect">
            <a:avLst/>
          </a:prstGeom>
        </p:spPr>
        <p:txBody>
          <a:bodyPr lIns="0" tIns="0" rIns="0" bIns="0"/>
          <a:lstStyle/>
          <a:p>
            <a:endParaRPr lang="en-GB" sz="3200" b="0" strike="noStrike" spc="-1">
              <a:latin typeface="Arial"/>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58" name="PlaceHolder 1"/>
          <p:cNvSpPr>
            <a:spLocks noGrp="1"/>
          </p:cNvSpPr>
          <p:nvPr>
            <p:ph type="title"/>
          </p:nvPr>
        </p:nvSpPr>
        <p:spPr>
          <a:xfrm>
            <a:off x="438120" y="2485800"/>
            <a:ext cx="7772400" cy="1102680"/>
          </a:xfrm>
          <a:prstGeom prst="rect">
            <a:avLst/>
          </a:prstGeom>
        </p:spPr>
        <p:txBody>
          <a:bodyPr lIns="0" tIns="0" rIns="0" bIns="0" anchor="ctr"/>
          <a:lstStyle/>
          <a:p>
            <a:endParaRPr lang="en-GB" sz="4400" b="0" strike="noStrike" spc="-1">
              <a:solidFill>
                <a:srgbClr val="FF950E"/>
              </a:solidFill>
              <a:latin typeface="Source Sans Pro"/>
            </a:endParaRPr>
          </a:p>
        </p:txBody>
      </p:sp>
      <p:sp>
        <p:nvSpPr>
          <p:cNvPr id="159" name="PlaceHolder 2"/>
          <p:cNvSpPr>
            <a:spLocks noGrp="1"/>
          </p:cNvSpPr>
          <p:nvPr>
            <p:ph type="body"/>
          </p:nvPr>
        </p:nvSpPr>
        <p:spPr>
          <a:xfrm>
            <a:off x="457200" y="1203480"/>
            <a:ext cx="3926520" cy="2982960"/>
          </a:xfrm>
          <a:prstGeom prst="rect">
            <a:avLst/>
          </a:prstGeom>
        </p:spPr>
        <p:txBody>
          <a:bodyPr lIns="0" tIns="0" rIns="0" bIns="0"/>
          <a:lstStyle/>
          <a:p>
            <a:endParaRPr lang="en-GB" sz="3200" b="0" strike="noStrike" spc="-1">
              <a:latin typeface="Arial"/>
            </a:endParaRPr>
          </a:p>
        </p:txBody>
      </p:sp>
      <p:sp>
        <p:nvSpPr>
          <p:cNvPr id="160" name="PlaceHolder 3"/>
          <p:cNvSpPr>
            <a:spLocks noGrp="1"/>
          </p:cNvSpPr>
          <p:nvPr>
            <p:ph type="body"/>
          </p:nvPr>
        </p:nvSpPr>
        <p:spPr>
          <a:xfrm>
            <a:off x="4580280" y="1203480"/>
            <a:ext cx="3926520" cy="2982960"/>
          </a:xfrm>
          <a:prstGeom prst="rect">
            <a:avLst/>
          </a:prstGeom>
        </p:spPr>
        <p:txBody>
          <a:bodyPr lIns="0" tIns="0" rIns="0" bIns="0"/>
          <a:lstStyle/>
          <a:p>
            <a:endParaRPr lang="en-GB" sz="3200" b="0" strike="noStrike" spc="-1">
              <a:latin typeface="Arial"/>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61" name="PlaceHolder 1"/>
          <p:cNvSpPr>
            <a:spLocks noGrp="1"/>
          </p:cNvSpPr>
          <p:nvPr>
            <p:ph type="title"/>
          </p:nvPr>
        </p:nvSpPr>
        <p:spPr>
          <a:xfrm>
            <a:off x="438120" y="2485800"/>
            <a:ext cx="7772400" cy="1102680"/>
          </a:xfrm>
          <a:prstGeom prst="rect">
            <a:avLst/>
          </a:prstGeom>
        </p:spPr>
        <p:txBody>
          <a:bodyPr lIns="0" tIns="0" rIns="0" bIns="0" anchor="ctr"/>
          <a:lstStyle/>
          <a:p>
            <a:endParaRPr lang="en-GB" sz="4400" b="0" strike="noStrike" spc="-1">
              <a:solidFill>
                <a:srgbClr val="FF950E"/>
              </a:solidFill>
              <a:latin typeface="Source Sans Pro"/>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62" name="PlaceHolder 1"/>
          <p:cNvSpPr>
            <a:spLocks noGrp="1"/>
          </p:cNvSpPr>
          <p:nvPr>
            <p:ph type="subTitle"/>
          </p:nvPr>
        </p:nvSpPr>
        <p:spPr>
          <a:xfrm>
            <a:off x="438120" y="2485800"/>
            <a:ext cx="7772400" cy="5112720"/>
          </a:xfrm>
          <a:prstGeom prst="rect">
            <a:avLst/>
          </a:prstGeom>
        </p:spPr>
        <p:txBody>
          <a:bodyPr lIns="0" tIns="0" rIns="0" bIns="0" anchor="ctr"/>
          <a:lstStyle/>
          <a:p>
            <a:endParaRPr lang="en-GB" sz="3200" b="0" strike="noStrike" spc="-1">
              <a:solidFill>
                <a:srgbClr val="FF950E"/>
              </a:solidFill>
              <a:latin typeface="Source Sans Pro"/>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63" name="PlaceHolder 1"/>
          <p:cNvSpPr>
            <a:spLocks noGrp="1"/>
          </p:cNvSpPr>
          <p:nvPr>
            <p:ph type="title"/>
          </p:nvPr>
        </p:nvSpPr>
        <p:spPr>
          <a:xfrm>
            <a:off x="438120" y="2485800"/>
            <a:ext cx="7772400" cy="1102680"/>
          </a:xfrm>
          <a:prstGeom prst="rect">
            <a:avLst/>
          </a:prstGeom>
        </p:spPr>
        <p:txBody>
          <a:bodyPr lIns="0" tIns="0" rIns="0" bIns="0" anchor="ctr"/>
          <a:lstStyle/>
          <a:p>
            <a:endParaRPr lang="en-GB" sz="4400" b="0" strike="noStrike" spc="-1">
              <a:solidFill>
                <a:srgbClr val="FF950E"/>
              </a:solidFill>
              <a:latin typeface="Source Sans Pro"/>
            </a:endParaRPr>
          </a:p>
        </p:txBody>
      </p:sp>
      <p:sp>
        <p:nvSpPr>
          <p:cNvPr id="164" name="PlaceHolder 2"/>
          <p:cNvSpPr>
            <a:spLocks noGrp="1"/>
          </p:cNvSpPr>
          <p:nvPr>
            <p:ph type="body"/>
          </p:nvPr>
        </p:nvSpPr>
        <p:spPr>
          <a:xfrm>
            <a:off x="457200" y="1203480"/>
            <a:ext cx="3926520" cy="1422720"/>
          </a:xfrm>
          <a:prstGeom prst="rect">
            <a:avLst/>
          </a:prstGeom>
        </p:spPr>
        <p:txBody>
          <a:bodyPr lIns="0" tIns="0" rIns="0" bIns="0"/>
          <a:lstStyle/>
          <a:p>
            <a:endParaRPr lang="en-GB" sz="3200" b="0" strike="noStrike" spc="-1">
              <a:latin typeface="Arial"/>
            </a:endParaRPr>
          </a:p>
        </p:txBody>
      </p:sp>
      <p:sp>
        <p:nvSpPr>
          <p:cNvPr id="165" name="PlaceHolder 3"/>
          <p:cNvSpPr>
            <a:spLocks noGrp="1"/>
          </p:cNvSpPr>
          <p:nvPr>
            <p:ph type="body"/>
          </p:nvPr>
        </p:nvSpPr>
        <p:spPr>
          <a:xfrm>
            <a:off x="457200" y="2761920"/>
            <a:ext cx="3926520" cy="1422720"/>
          </a:xfrm>
          <a:prstGeom prst="rect">
            <a:avLst/>
          </a:prstGeom>
        </p:spPr>
        <p:txBody>
          <a:bodyPr lIns="0" tIns="0" rIns="0" bIns="0"/>
          <a:lstStyle/>
          <a:p>
            <a:endParaRPr lang="en-GB" sz="3200" b="0" strike="noStrike" spc="-1">
              <a:latin typeface="Arial"/>
            </a:endParaRPr>
          </a:p>
        </p:txBody>
      </p:sp>
      <p:sp>
        <p:nvSpPr>
          <p:cNvPr id="166" name="PlaceHolder 4"/>
          <p:cNvSpPr>
            <a:spLocks noGrp="1"/>
          </p:cNvSpPr>
          <p:nvPr>
            <p:ph type="body"/>
          </p:nvPr>
        </p:nvSpPr>
        <p:spPr>
          <a:xfrm>
            <a:off x="4580280" y="1203480"/>
            <a:ext cx="3926520" cy="2982960"/>
          </a:xfrm>
          <a:prstGeom prst="rect">
            <a:avLst/>
          </a:prstGeom>
        </p:spPr>
        <p:txBody>
          <a:bodyPr lIns="0" tIns="0" rIns="0" bIns="0"/>
          <a:lstStyle/>
          <a:p>
            <a:endParaRPr lang="en-GB" sz="3200" b="0" strike="noStrike" spc="-1">
              <a:latin typeface="Arial"/>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67" name="PlaceHolder 1"/>
          <p:cNvSpPr>
            <a:spLocks noGrp="1"/>
          </p:cNvSpPr>
          <p:nvPr>
            <p:ph type="title"/>
          </p:nvPr>
        </p:nvSpPr>
        <p:spPr>
          <a:xfrm>
            <a:off x="438120" y="2485800"/>
            <a:ext cx="7772400" cy="1102680"/>
          </a:xfrm>
          <a:prstGeom prst="rect">
            <a:avLst/>
          </a:prstGeom>
        </p:spPr>
        <p:txBody>
          <a:bodyPr lIns="0" tIns="0" rIns="0" bIns="0" anchor="ctr"/>
          <a:lstStyle/>
          <a:p>
            <a:endParaRPr lang="en-GB" sz="4400" b="0" strike="noStrike" spc="-1">
              <a:solidFill>
                <a:srgbClr val="FF950E"/>
              </a:solidFill>
              <a:latin typeface="Source Sans Pro"/>
            </a:endParaRPr>
          </a:p>
        </p:txBody>
      </p:sp>
      <p:sp>
        <p:nvSpPr>
          <p:cNvPr id="168" name="PlaceHolder 2"/>
          <p:cNvSpPr>
            <a:spLocks noGrp="1"/>
          </p:cNvSpPr>
          <p:nvPr>
            <p:ph type="body"/>
          </p:nvPr>
        </p:nvSpPr>
        <p:spPr>
          <a:xfrm>
            <a:off x="457200" y="1203480"/>
            <a:ext cx="3926520" cy="2982960"/>
          </a:xfrm>
          <a:prstGeom prst="rect">
            <a:avLst/>
          </a:prstGeom>
        </p:spPr>
        <p:txBody>
          <a:bodyPr lIns="0" tIns="0" rIns="0" bIns="0"/>
          <a:lstStyle/>
          <a:p>
            <a:endParaRPr lang="en-GB" sz="3200" b="0" strike="noStrike" spc="-1">
              <a:latin typeface="Arial"/>
            </a:endParaRPr>
          </a:p>
        </p:txBody>
      </p:sp>
      <p:sp>
        <p:nvSpPr>
          <p:cNvPr id="169" name="PlaceHolder 3"/>
          <p:cNvSpPr>
            <a:spLocks noGrp="1"/>
          </p:cNvSpPr>
          <p:nvPr>
            <p:ph type="body"/>
          </p:nvPr>
        </p:nvSpPr>
        <p:spPr>
          <a:xfrm>
            <a:off x="4580280" y="1203480"/>
            <a:ext cx="3926520" cy="1422720"/>
          </a:xfrm>
          <a:prstGeom prst="rect">
            <a:avLst/>
          </a:prstGeom>
        </p:spPr>
        <p:txBody>
          <a:bodyPr lIns="0" tIns="0" rIns="0" bIns="0"/>
          <a:lstStyle/>
          <a:p>
            <a:endParaRPr lang="en-GB" sz="3200" b="0" strike="noStrike" spc="-1">
              <a:latin typeface="Arial"/>
            </a:endParaRPr>
          </a:p>
        </p:txBody>
      </p:sp>
      <p:sp>
        <p:nvSpPr>
          <p:cNvPr id="170" name="PlaceHolder 4"/>
          <p:cNvSpPr>
            <a:spLocks noGrp="1"/>
          </p:cNvSpPr>
          <p:nvPr>
            <p:ph type="body"/>
          </p:nvPr>
        </p:nvSpPr>
        <p:spPr>
          <a:xfrm>
            <a:off x="4580280" y="2761920"/>
            <a:ext cx="3926520" cy="1422720"/>
          </a:xfrm>
          <a:prstGeom prst="rect">
            <a:avLst/>
          </a:prstGeom>
        </p:spPr>
        <p:txBody>
          <a:bodyPr lIns="0" tIns="0" rIns="0" bIns="0"/>
          <a:lstStyle/>
          <a:p>
            <a:endParaRPr lang="en-GB" sz="3200" b="0" strike="noStrike" spc="-1">
              <a:latin typeface="Arial"/>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71" name="PlaceHolder 1"/>
          <p:cNvSpPr>
            <a:spLocks noGrp="1"/>
          </p:cNvSpPr>
          <p:nvPr>
            <p:ph type="title"/>
          </p:nvPr>
        </p:nvSpPr>
        <p:spPr>
          <a:xfrm>
            <a:off x="438120" y="2485800"/>
            <a:ext cx="7772400" cy="1102680"/>
          </a:xfrm>
          <a:prstGeom prst="rect">
            <a:avLst/>
          </a:prstGeom>
        </p:spPr>
        <p:txBody>
          <a:bodyPr lIns="0" tIns="0" rIns="0" bIns="0" anchor="ctr"/>
          <a:lstStyle/>
          <a:p>
            <a:endParaRPr lang="en-GB" sz="4400" b="0" strike="noStrike" spc="-1">
              <a:solidFill>
                <a:srgbClr val="FF950E"/>
              </a:solidFill>
              <a:latin typeface="Source Sans Pro"/>
            </a:endParaRPr>
          </a:p>
        </p:txBody>
      </p:sp>
      <p:sp>
        <p:nvSpPr>
          <p:cNvPr id="172" name="PlaceHolder 2"/>
          <p:cNvSpPr>
            <a:spLocks noGrp="1"/>
          </p:cNvSpPr>
          <p:nvPr>
            <p:ph type="body"/>
          </p:nvPr>
        </p:nvSpPr>
        <p:spPr>
          <a:xfrm>
            <a:off x="457200" y="1203480"/>
            <a:ext cx="3926520" cy="1422720"/>
          </a:xfrm>
          <a:prstGeom prst="rect">
            <a:avLst/>
          </a:prstGeom>
        </p:spPr>
        <p:txBody>
          <a:bodyPr lIns="0" tIns="0" rIns="0" bIns="0"/>
          <a:lstStyle/>
          <a:p>
            <a:endParaRPr lang="en-GB" sz="3200" b="0" strike="noStrike" spc="-1">
              <a:latin typeface="Arial"/>
            </a:endParaRPr>
          </a:p>
        </p:txBody>
      </p:sp>
      <p:sp>
        <p:nvSpPr>
          <p:cNvPr id="173" name="PlaceHolder 3"/>
          <p:cNvSpPr>
            <a:spLocks noGrp="1"/>
          </p:cNvSpPr>
          <p:nvPr>
            <p:ph type="body"/>
          </p:nvPr>
        </p:nvSpPr>
        <p:spPr>
          <a:xfrm>
            <a:off x="4580280" y="1203480"/>
            <a:ext cx="3926520" cy="1422720"/>
          </a:xfrm>
          <a:prstGeom prst="rect">
            <a:avLst/>
          </a:prstGeom>
        </p:spPr>
        <p:txBody>
          <a:bodyPr lIns="0" tIns="0" rIns="0" bIns="0"/>
          <a:lstStyle/>
          <a:p>
            <a:endParaRPr lang="en-GB" sz="3200" b="0" strike="noStrike" spc="-1">
              <a:latin typeface="Arial"/>
            </a:endParaRPr>
          </a:p>
        </p:txBody>
      </p:sp>
      <p:sp>
        <p:nvSpPr>
          <p:cNvPr id="174" name="PlaceHolder 4"/>
          <p:cNvSpPr>
            <a:spLocks noGrp="1"/>
          </p:cNvSpPr>
          <p:nvPr>
            <p:ph type="body"/>
          </p:nvPr>
        </p:nvSpPr>
        <p:spPr>
          <a:xfrm>
            <a:off x="457200" y="2761920"/>
            <a:ext cx="8046360" cy="1422720"/>
          </a:xfrm>
          <a:prstGeom prst="rect">
            <a:avLst/>
          </a:prstGeom>
        </p:spPr>
        <p:txBody>
          <a:bodyPr lIns="0" tIns="0" rIns="0" bIns="0"/>
          <a:lstStyle/>
          <a:p>
            <a:endParaRPr lang="en-GB" sz="3200" b="0" strike="noStrike" spc="-1">
              <a:latin typeface="Arial"/>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75" name="PlaceHolder 1"/>
          <p:cNvSpPr>
            <a:spLocks noGrp="1"/>
          </p:cNvSpPr>
          <p:nvPr>
            <p:ph type="title"/>
          </p:nvPr>
        </p:nvSpPr>
        <p:spPr>
          <a:xfrm>
            <a:off x="438120" y="2485800"/>
            <a:ext cx="7772400" cy="1102680"/>
          </a:xfrm>
          <a:prstGeom prst="rect">
            <a:avLst/>
          </a:prstGeom>
        </p:spPr>
        <p:txBody>
          <a:bodyPr lIns="0" tIns="0" rIns="0" bIns="0" anchor="ctr"/>
          <a:lstStyle/>
          <a:p>
            <a:endParaRPr lang="en-GB" sz="4400" b="0" strike="noStrike" spc="-1">
              <a:solidFill>
                <a:srgbClr val="FF950E"/>
              </a:solidFill>
              <a:latin typeface="Source Sans Pro"/>
            </a:endParaRPr>
          </a:p>
        </p:txBody>
      </p:sp>
      <p:sp>
        <p:nvSpPr>
          <p:cNvPr id="176" name="PlaceHolder 2"/>
          <p:cNvSpPr>
            <a:spLocks noGrp="1"/>
          </p:cNvSpPr>
          <p:nvPr>
            <p:ph type="body"/>
          </p:nvPr>
        </p:nvSpPr>
        <p:spPr>
          <a:xfrm>
            <a:off x="457200" y="1203480"/>
            <a:ext cx="8046360" cy="1422720"/>
          </a:xfrm>
          <a:prstGeom prst="rect">
            <a:avLst/>
          </a:prstGeom>
        </p:spPr>
        <p:txBody>
          <a:bodyPr lIns="0" tIns="0" rIns="0" bIns="0"/>
          <a:lstStyle/>
          <a:p>
            <a:endParaRPr lang="en-GB" sz="3200" b="0" strike="noStrike" spc="-1">
              <a:latin typeface="Arial"/>
            </a:endParaRPr>
          </a:p>
        </p:txBody>
      </p:sp>
      <p:sp>
        <p:nvSpPr>
          <p:cNvPr id="177" name="PlaceHolder 3"/>
          <p:cNvSpPr>
            <a:spLocks noGrp="1"/>
          </p:cNvSpPr>
          <p:nvPr>
            <p:ph type="body"/>
          </p:nvPr>
        </p:nvSpPr>
        <p:spPr>
          <a:xfrm>
            <a:off x="457200" y="2761920"/>
            <a:ext cx="8046360" cy="1422720"/>
          </a:xfrm>
          <a:prstGeom prst="rect">
            <a:avLst/>
          </a:prstGeom>
        </p:spPr>
        <p:txBody>
          <a:bodyPr lIns="0" tIns="0" rIns="0" bIns="0"/>
          <a:lstStyle/>
          <a:p>
            <a:endParaRPr lang="en-GB" sz="3200" b="0" strike="noStrike" spc="-1">
              <a:latin typeface="Arial"/>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78" name="PlaceHolder 1"/>
          <p:cNvSpPr>
            <a:spLocks noGrp="1"/>
          </p:cNvSpPr>
          <p:nvPr>
            <p:ph type="title"/>
          </p:nvPr>
        </p:nvSpPr>
        <p:spPr>
          <a:xfrm>
            <a:off x="438120" y="2485800"/>
            <a:ext cx="7772400" cy="1102680"/>
          </a:xfrm>
          <a:prstGeom prst="rect">
            <a:avLst/>
          </a:prstGeom>
        </p:spPr>
        <p:txBody>
          <a:bodyPr lIns="0" tIns="0" rIns="0" bIns="0" anchor="ctr"/>
          <a:lstStyle/>
          <a:p>
            <a:endParaRPr lang="en-GB" sz="4400" b="0" strike="noStrike" spc="-1">
              <a:solidFill>
                <a:srgbClr val="FF950E"/>
              </a:solidFill>
              <a:latin typeface="Source Sans Pro"/>
            </a:endParaRPr>
          </a:p>
        </p:txBody>
      </p:sp>
      <p:sp>
        <p:nvSpPr>
          <p:cNvPr id="179" name="PlaceHolder 2"/>
          <p:cNvSpPr>
            <a:spLocks noGrp="1"/>
          </p:cNvSpPr>
          <p:nvPr>
            <p:ph type="body"/>
          </p:nvPr>
        </p:nvSpPr>
        <p:spPr>
          <a:xfrm>
            <a:off x="457200" y="1203480"/>
            <a:ext cx="3926520" cy="1422720"/>
          </a:xfrm>
          <a:prstGeom prst="rect">
            <a:avLst/>
          </a:prstGeom>
        </p:spPr>
        <p:txBody>
          <a:bodyPr lIns="0" tIns="0" rIns="0" bIns="0"/>
          <a:lstStyle/>
          <a:p>
            <a:endParaRPr lang="en-GB" sz="3200" b="0" strike="noStrike" spc="-1">
              <a:latin typeface="Arial"/>
            </a:endParaRPr>
          </a:p>
        </p:txBody>
      </p:sp>
      <p:sp>
        <p:nvSpPr>
          <p:cNvPr id="180" name="PlaceHolder 3"/>
          <p:cNvSpPr>
            <a:spLocks noGrp="1"/>
          </p:cNvSpPr>
          <p:nvPr>
            <p:ph type="body"/>
          </p:nvPr>
        </p:nvSpPr>
        <p:spPr>
          <a:xfrm>
            <a:off x="4580280" y="1203480"/>
            <a:ext cx="3926520" cy="1422720"/>
          </a:xfrm>
          <a:prstGeom prst="rect">
            <a:avLst/>
          </a:prstGeom>
        </p:spPr>
        <p:txBody>
          <a:bodyPr lIns="0" tIns="0" rIns="0" bIns="0"/>
          <a:lstStyle/>
          <a:p>
            <a:endParaRPr lang="en-GB" sz="3200" b="0" strike="noStrike" spc="-1">
              <a:latin typeface="Arial"/>
            </a:endParaRPr>
          </a:p>
        </p:txBody>
      </p:sp>
      <p:sp>
        <p:nvSpPr>
          <p:cNvPr id="181" name="PlaceHolder 4"/>
          <p:cNvSpPr>
            <a:spLocks noGrp="1"/>
          </p:cNvSpPr>
          <p:nvPr>
            <p:ph type="body"/>
          </p:nvPr>
        </p:nvSpPr>
        <p:spPr>
          <a:xfrm>
            <a:off x="4580280" y="2761920"/>
            <a:ext cx="3926520" cy="1422720"/>
          </a:xfrm>
          <a:prstGeom prst="rect">
            <a:avLst/>
          </a:prstGeom>
        </p:spPr>
        <p:txBody>
          <a:bodyPr lIns="0" tIns="0" rIns="0" bIns="0"/>
          <a:lstStyle/>
          <a:p>
            <a:endParaRPr lang="en-GB" sz="3200" b="0" strike="noStrike" spc="-1">
              <a:latin typeface="Arial"/>
            </a:endParaRPr>
          </a:p>
        </p:txBody>
      </p:sp>
      <p:sp>
        <p:nvSpPr>
          <p:cNvPr id="182" name="PlaceHolder 5"/>
          <p:cNvSpPr>
            <a:spLocks noGrp="1"/>
          </p:cNvSpPr>
          <p:nvPr>
            <p:ph type="body"/>
          </p:nvPr>
        </p:nvSpPr>
        <p:spPr>
          <a:xfrm>
            <a:off x="457200" y="2761920"/>
            <a:ext cx="3926520" cy="1422720"/>
          </a:xfrm>
          <a:prstGeom prst="rect">
            <a:avLst/>
          </a:prstGeom>
        </p:spPr>
        <p:txBody>
          <a:bodyPr lIns="0" tIns="0" rIns="0" bIns="0"/>
          <a:lstStyle/>
          <a:p>
            <a:endParaRPr lang="en-GB" sz="3200" b="0" strike="noStrike" spc="-1">
              <a:latin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0" name="PlaceHolder 1"/>
          <p:cNvSpPr>
            <a:spLocks noGrp="1"/>
          </p:cNvSpPr>
          <p:nvPr>
            <p:ph type="subTitle"/>
          </p:nvPr>
        </p:nvSpPr>
        <p:spPr>
          <a:xfrm>
            <a:off x="438120" y="2485800"/>
            <a:ext cx="7772400" cy="5112720"/>
          </a:xfrm>
          <a:prstGeom prst="rect">
            <a:avLst/>
          </a:prstGeom>
        </p:spPr>
        <p:txBody>
          <a:bodyPr lIns="0" tIns="0" rIns="0" bIns="0" anchor="ctr"/>
          <a:lstStyle/>
          <a:p>
            <a:endParaRPr lang="en-GB" sz="3200" b="0" strike="noStrike" spc="-1">
              <a:solidFill>
                <a:srgbClr val="FF950E"/>
              </a:solidFill>
              <a:latin typeface="Source Sans Pro"/>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83" name="PlaceHolder 1"/>
          <p:cNvSpPr>
            <a:spLocks noGrp="1"/>
          </p:cNvSpPr>
          <p:nvPr>
            <p:ph type="title"/>
          </p:nvPr>
        </p:nvSpPr>
        <p:spPr>
          <a:xfrm>
            <a:off x="438120" y="2485800"/>
            <a:ext cx="7772400" cy="1102680"/>
          </a:xfrm>
          <a:prstGeom prst="rect">
            <a:avLst/>
          </a:prstGeom>
        </p:spPr>
        <p:txBody>
          <a:bodyPr lIns="0" tIns="0" rIns="0" bIns="0" anchor="ctr"/>
          <a:lstStyle/>
          <a:p>
            <a:endParaRPr lang="en-GB" sz="4400" b="0" strike="noStrike" spc="-1">
              <a:solidFill>
                <a:srgbClr val="FF950E"/>
              </a:solidFill>
              <a:latin typeface="Source Sans Pro"/>
            </a:endParaRPr>
          </a:p>
        </p:txBody>
      </p:sp>
      <p:sp>
        <p:nvSpPr>
          <p:cNvPr id="184" name="PlaceHolder 2"/>
          <p:cNvSpPr>
            <a:spLocks noGrp="1"/>
          </p:cNvSpPr>
          <p:nvPr>
            <p:ph type="body"/>
          </p:nvPr>
        </p:nvSpPr>
        <p:spPr>
          <a:xfrm>
            <a:off x="457200" y="1203480"/>
            <a:ext cx="2590560" cy="1422720"/>
          </a:xfrm>
          <a:prstGeom prst="rect">
            <a:avLst/>
          </a:prstGeom>
        </p:spPr>
        <p:txBody>
          <a:bodyPr lIns="0" tIns="0" rIns="0" bIns="0"/>
          <a:lstStyle/>
          <a:p>
            <a:endParaRPr lang="en-GB" sz="3200" b="0" strike="noStrike" spc="-1">
              <a:latin typeface="Arial"/>
            </a:endParaRPr>
          </a:p>
        </p:txBody>
      </p:sp>
      <p:sp>
        <p:nvSpPr>
          <p:cNvPr id="185" name="PlaceHolder 3"/>
          <p:cNvSpPr>
            <a:spLocks noGrp="1"/>
          </p:cNvSpPr>
          <p:nvPr>
            <p:ph type="body"/>
          </p:nvPr>
        </p:nvSpPr>
        <p:spPr>
          <a:xfrm>
            <a:off x="3177720" y="1203480"/>
            <a:ext cx="2590560" cy="1422720"/>
          </a:xfrm>
          <a:prstGeom prst="rect">
            <a:avLst/>
          </a:prstGeom>
        </p:spPr>
        <p:txBody>
          <a:bodyPr lIns="0" tIns="0" rIns="0" bIns="0"/>
          <a:lstStyle/>
          <a:p>
            <a:endParaRPr lang="en-GB" sz="3200" b="0" strike="noStrike" spc="-1">
              <a:latin typeface="Arial"/>
            </a:endParaRPr>
          </a:p>
        </p:txBody>
      </p:sp>
      <p:sp>
        <p:nvSpPr>
          <p:cNvPr id="186" name="PlaceHolder 4"/>
          <p:cNvSpPr>
            <a:spLocks noGrp="1"/>
          </p:cNvSpPr>
          <p:nvPr>
            <p:ph type="body"/>
          </p:nvPr>
        </p:nvSpPr>
        <p:spPr>
          <a:xfrm>
            <a:off x="5898240" y="1203480"/>
            <a:ext cx="2590560" cy="1422720"/>
          </a:xfrm>
          <a:prstGeom prst="rect">
            <a:avLst/>
          </a:prstGeom>
        </p:spPr>
        <p:txBody>
          <a:bodyPr lIns="0" tIns="0" rIns="0" bIns="0"/>
          <a:lstStyle/>
          <a:p>
            <a:endParaRPr lang="en-GB" sz="3200" b="0" strike="noStrike" spc="-1">
              <a:latin typeface="Arial"/>
            </a:endParaRPr>
          </a:p>
        </p:txBody>
      </p:sp>
      <p:sp>
        <p:nvSpPr>
          <p:cNvPr id="187" name="PlaceHolder 5"/>
          <p:cNvSpPr>
            <a:spLocks noGrp="1"/>
          </p:cNvSpPr>
          <p:nvPr>
            <p:ph type="body"/>
          </p:nvPr>
        </p:nvSpPr>
        <p:spPr>
          <a:xfrm>
            <a:off x="5898240" y="2761920"/>
            <a:ext cx="2590560" cy="1422720"/>
          </a:xfrm>
          <a:prstGeom prst="rect">
            <a:avLst/>
          </a:prstGeom>
        </p:spPr>
        <p:txBody>
          <a:bodyPr lIns="0" tIns="0" rIns="0" bIns="0"/>
          <a:lstStyle/>
          <a:p>
            <a:endParaRPr lang="en-GB" sz="3200" b="0" strike="noStrike" spc="-1">
              <a:latin typeface="Arial"/>
            </a:endParaRPr>
          </a:p>
        </p:txBody>
      </p:sp>
      <p:sp>
        <p:nvSpPr>
          <p:cNvPr id="188" name="PlaceHolder 6"/>
          <p:cNvSpPr>
            <a:spLocks noGrp="1"/>
          </p:cNvSpPr>
          <p:nvPr>
            <p:ph type="body"/>
          </p:nvPr>
        </p:nvSpPr>
        <p:spPr>
          <a:xfrm>
            <a:off x="3177720" y="2761920"/>
            <a:ext cx="2590560" cy="1422720"/>
          </a:xfrm>
          <a:prstGeom prst="rect">
            <a:avLst/>
          </a:prstGeom>
        </p:spPr>
        <p:txBody>
          <a:bodyPr lIns="0" tIns="0" rIns="0" bIns="0"/>
          <a:lstStyle/>
          <a:p>
            <a:endParaRPr lang="en-GB" sz="3200" b="0" strike="noStrike" spc="-1">
              <a:latin typeface="Arial"/>
            </a:endParaRPr>
          </a:p>
        </p:txBody>
      </p:sp>
      <p:sp>
        <p:nvSpPr>
          <p:cNvPr id="189" name="PlaceHolder 7"/>
          <p:cNvSpPr>
            <a:spLocks noGrp="1"/>
          </p:cNvSpPr>
          <p:nvPr>
            <p:ph type="body"/>
          </p:nvPr>
        </p:nvSpPr>
        <p:spPr>
          <a:xfrm>
            <a:off x="457200" y="2761920"/>
            <a:ext cx="2590560" cy="1422720"/>
          </a:xfrm>
          <a:prstGeom prst="rect">
            <a:avLst/>
          </a:prstGeom>
        </p:spPr>
        <p:txBody>
          <a:bodyPr lIns="0" tIns="0" rIns="0" bIns="0"/>
          <a:lstStyle/>
          <a:p>
            <a:endParaRPr lang="en-GB" sz="3200" b="0" strike="noStrike" spc="-1">
              <a:latin typeface="Arial"/>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94" name="PlaceHolder 1"/>
          <p:cNvSpPr>
            <a:spLocks noGrp="1"/>
          </p:cNvSpPr>
          <p:nvPr>
            <p:ph type="title"/>
          </p:nvPr>
        </p:nvSpPr>
        <p:spPr>
          <a:xfrm>
            <a:off x="438120" y="2485800"/>
            <a:ext cx="7772400" cy="1102680"/>
          </a:xfrm>
          <a:prstGeom prst="rect">
            <a:avLst/>
          </a:prstGeom>
        </p:spPr>
        <p:txBody>
          <a:bodyPr lIns="0" tIns="0" rIns="0" bIns="0" anchor="ctr"/>
          <a:lstStyle/>
          <a:p>
            <a:endParaRPr lang="en-GB" sz="4400" b="0" strike="noStrike" spc="-1">
              <a:solidFill>
                <a:srgbClr val="FF950E"/>
              </a:solidFill>
              <a:latin typeface="Source Sans Pro"/>
            </a:endParaRPr>
          </a:p>
        </p:txBody>
      </p:sp>
      <p:sp>
        <p:nvSpPr>
          <p:cNvPr id="195" name="PlaceHolder 2"/>
          <p:cNvSpPr>
            <a:spLocks noGrp="1"/>
          </p:cNvSpPr>
          <p:nvPr>
            <p:ph type="subTitle"/>
          </p:nvPr>
        </p:nvSpPr>
        <p:spPr>
          <a:xfrm>
            <a:off x="457200" y="1203480"/>
            <a:ext cx="8046360" cy="2982960"/>
          </a:xfrm>
          <a:prstGeom prst="rect">
            <a:avLst/>
          </a:prstGeom>
        </p:spPr>
        <p:txBody>
          <a:bodyPr lIns="0" tIns="0" rIns="0" bIns="0" anchor="ctr"/>
          <a:lstStyle/>
          <a:p>
            <a:endParaRPr lang="en-GB" sz="3200" b="0" strike="noStrike" spc="-1">
              <a:solidFill>
                <a:srgbClr val="FF950E"/>
              </a:solidFill>
              <a:latin typeface="Source Sans Pro"/>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96" name="PlaceHolder 1"/>
          <p:cNvSpPr>
            <a:spLocks noGrp="1"/>
          </p:cNvSpPr>
          <p:nvPr>
            <p:ph type="title"/>
          </p:nvPr>
        </p:nvSpPr>
        <p:spPr>
          <a:xfrm>
            <a:off x="438120" y="2485800"/>
            <a:ext cx="7772400" cy="1102680"/>
          </a:xfrm>
          <a:prstGeom prst="rect">
            <a:avLst/>
          </a:prstGeom>
        </p:spPr>
        <p:txBody>
          <a:bodyPr lIns="0" tIns="0" rIns="0" bIns="0" anchor="ctr"/>
          <a:lstStyle/>
          <a:p>
            <a:endParaRPr lang="en-GB" sz="4400" b="0" strike="noStrike" spc="-1">
              <a:solidFill>
                <a:srgbClr val="FF950E"/>
              </a:solidFill>
              <a:latin typeface="Source Sans Pro"/>
            </a:endParaRPr>
          </a:p>
        </p:txBody>
      </p:sp>
      <p:sp>
        <p:nvSpPr>
          <p:cNvPr id="197" name="PlaceHolder 2"/>
          <p:cNvSpPr>
            <a:spLocks noGrp="1"/>
          </p:cNvSpPr>
          <p:nvPr>
            <p:ph type="body"/>
          </p:nvPr>
        </p:nvSpPr>
        <p:spPr>
          <a:xfrm>
            <a:off x="457200" y="1203480"/>
            <a:ext cx="8046360" cy="2982960"/>
          </a:xfrm>
          <a:prstGeom prst="rect">
            <a:avLst/>
          </a:prstGeom>
        </p:spPr>
        <p:txBody>
          <a:bodyPr lIns="0" tIns="0" rIns="0" bIns="0"/>
          <a:lstStyle/>
          <a:p>
            <a:endParaRPr lang="en-GB" sz="3200" b="0" strike="noStrike" spc="-1">
              <a:latin typeface="Arial"/>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98" name="PlaceHolder 1"/>
          <p:cNvSpPr>
            <a:spLocks noGrp="1"/>
          </p:cNvSpPr>
          <p:nvPr>
            <p:ph type="title"/>
          </p:nvPr>
        </p:nvSpPr>
        <p:spPr>
          <a:xfrm>
            <a:off x="438120" y="2485800"/>
            <a:ext cx="7772400" cy="1102680"/>
          </a:xfrm>
          <a:prstGeom prst="rect">
            <a:avLst/>
          </a:prstGeom>
        </p:spPr>
        <p:txBody>
          <a:bodyPr lIns="0" tIns="0" rIns="0" bIns="0" anchor="ctr"/>
          <a:lstStyle/>
          <a:p>
            <a:endParaRPr lang="en-GB" sz="4400" b="0" strike="noStrike" spc="-1">
              <a:solidFill>
                <a:srgbClr val="FF950E"/>
              </a:solidFill>
              <a:latin typeface="Source Sans Pro"/>
            </a:endParaRPr>
          </a:p>
        </p:txBody>
      </p:sp>
      <p:sp>
        <p:nvSpPr>
          <p:cNvPr id="199" name="PlaceHolder 2"/>
          <p:cNvSpPr>
            <a:spLocks noGrp="1"/>
          </p:cNvSpPr>
          <p:nvPr>
            <p:ph type="body"/>
          </p:nvPr>
        </p:nvSpPr>
        <p:spPr>
          <a:xfrm>
            <a:off x="457200" y="1203480"/>
            <a:ext cx="3926520" cy="2982960"/>
          </a:xfrm>
          <a:prstGeom prst="rect">
            <a:avLst/>
          </a:prstGeom>
        </p:spPr>
        <p:txBody>
          <a:bodyPr lIns="0" tIns="0" rIns="0" bIns="0"/>
          <a:lstStyle/>
          <a:p>
            <a:endParaRPr lang="en-GB" sz="3200" b="0" strike="noStrike" spc="-1">
              <a:latin typeface="Arial"/>
            </a:endParaRPr>
          </a:p>
        </p:txBody>
      </p:sp>
      <p:sp>
        <p:nvSpPr>
          <p:cNvPr id="200" name="PlaceHolder 3"/>
          <p:cNvSpPr>
            <a:spLocks noGrp="1"/>
          </p:cNvSpPr>
          <p:nvPr>
            <p:ph type="body"/>
          </p:nvPr>
        </p:nvSpPr>
        <p:spPr>
          <a:xfrm>
            <a:off x="4580280" y="1203480"/>
            <a:ext cx="3926520" cy="2982960"/>
          </a:xfrm>
          <a:prstGeom prst="rect">
            <a:avLst/>
          </a:prstGeom>
        </p:spPr>
        <p:txBody>
          <a:bodyPr lIns="0" tIns="0" rIns="0" bIns="0"/>
          <a:lstStyle/>
          <a:p>
            <a:endParaRPr lang="en-GB" sz="3200" b="0" strike="noStrike" spc="-1">
              <a:latin typeface="Arial"/>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01" name="PlaceHolder 1"/>
          <p:cNvSpPr>
            <a:spLocks noGrp="1"/>
          </p:cNvSpPr>
          <p:nvPr>
            <p:ph type="title"/>
          </p:nvPr>
        </p:nvSpPr>
        <p:spPr>
          <a:xfrm>
            <a:off x="438120" y="2485800"/>
            <a:ext cx="7772400" cy="1102680"/>
          </a:xfrm>
          <a:prstGeom prst="rect">
            <a:avLst/>
          </a:prstGeom>
        </p:spPr>
        <p:txBody>
          <a:bodyPr lIns="0" tIns="0" rIns="0" bIns="0" anchor="ctr"/>
          <a:lstStyle/>
          <a:p>
            <a:endParaRPr lang="en-GB" sz="4400" b="0" strike="noStrike" spc="-1">
              <a:solidFill>
                <a:srgbClr val="FF950E"/>
              </a:solidFill>
              <a:latin typeface="Source Sans Pro"/>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02" name="PlaceHolder 1"/>
          <p:cNvSpPr>
            <a:spLocks noGrp="1"/>
          </p:cNvSpPr>
          <p:nvPr>
            <p:ph type="subTitle"/>
          </p:nvPr>
        </p:nvSpPr>
        <p:spPr>
          <a:xfrm>
            <a:off x="438120" y="2485800"/>
            <a:ext cx="7772400" cy="5112720"/>
          </a:xfrm>
          <a:prstGeom prst="rect">
            <a:avLst/>
          </a:prstGeom>
        </p:spPr>
        <p:txBody>
          <a:bodyPr lIns="0" tIns="0" rIns="0" bIns="0" anchor="ctr"/>
          <a:lstStyle/>
          <a:p>
            <a:endParaRPr lang="en-GB" sz="3200" b="0" strike="noStrike" spc="-1">
              <a:solidFill>
                <a:srgbClr val="FF950E"/>
              </a:solidFill>
              <a:latin typeface="Source Sans Pro"/>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03" name="PlaceHolder 1"/>
          <p:cNvSpPr>
            <a:spLocks noGrp="1"/>
          </p:cNvSpPr>
          <p:nvPr>
            <p:ph type="title"/>
          </p:nvPr>
        </p:nvSpPr>
        <p:spPr>
          <a:xfrm>
            <a:off x="438120" y="2485800"/>
            <a:ext cx="7772400" cy="1102680"/>
          </a:xfrm>
          <a:prstGeom prst="rect">
            <a:avLst/>
          </a:prstGeom>
        </p:spPr>
        <p:txBody>
          <a:bodyPr lIns="0" tIns="0" rIns="0" bIns="0" anchor="ctr"/>
          <a:lstStyle/>
          <a:p>
            <a:endParaRPr lang="en-GB" sz="4400" b="0" strike="noStrike" spc="-1">
              <a:solidFill>
                <a:srgbClr val="FF950E"/>
              </a:solidFill>
              <a:latin typeface="Source Sans Pro"/>
            </a:endParaRPr>
          </a:p>
        </p:txBody>
      </p:sp>
      <p:sp>
        <p:nvSpPr>
          <p:cNvPr id="204" name="PlaceHolder 2"/>
          <p:cNvSpPr>
            <a:spLocks noGrp="1"/>
          </p:cNvSpPr>
          <p:nvPr>
            <p:ph type="body"/>
          </p:nvPr>
        </p:nvSpPr>
        <p:spPr>
          <a:xfrm>
            <a:off x="457200" y="1203480"/>
            <a:ext cx="3926520" cy="1422720"/>
          </a:xfrm>
          <a:prstGeom prst="rect">
            <a:avLst/>
          </a:prstGeom>
        </p:spPr>
        <p:txBody>
          <a:bodyPr lIns="0" tIns="0" rIns="0" bIns="0"/>
          <a:lstStyle/>
          <a:p>
            <a:endParaRPr lang="en-GB" sz="3200" b="0" strike="noStrike" spc="-1">
              <a:latin typeface="Arial"/>
            </a:endParaRPr>
          </a:p>
        </p:txBody>
      </p:sp>
      <p:sp>
        <p:nvSpPr>
          <p:cNvPr id="205" name="PlaceHolder 3"/>
          <p:cNvSpPr>
            <a:spLocks noGrp="1"/>
          </p:cNvSpPr>
          <p:nvPr>
            <p:ph type="body"/>
          </p:nvPr>
        </p:nvSpPr>
        <p:spPr>
          <a:xfrm>
            <a:off x="457200" y="2761920"/>
            <a:ext cx="3926520" cy="1422720"/>
          </a:xfrm>
          <a:prstGeom prst="rect">
            <a:avLst/>
          </a:prstGeom>
        </p:spPr>
        <p:txBody>
          <a:bodyPr lIns="0" tIns="0" rIns="0" bIns="0"/>
          <a:lstStyle/>
          <a:p>
            <a:endParaRPr lang="en-GB" sz="3200" b="0" strike="noStrike" spc="-1">
              <a:latin typeface="Arial"/>
            </a:endParaRPr>
          </a:p>
        </p:txBody>
      </p:sp>
      <p:sp>
        <p:nvSpPr>
          <p:cNvPr id="206" name="PlaceHolder 4"/>
          <p:cNvSpPr>
            <a:spLocks noGrp="1"/>
          </p:cNvSpPr>
          <p:nvPr>
            <p:ph type="body"/>
          </p:nvPr>
        </p:nvSpPr>
        <p:spPr>
          <a:xfrm>
            <a:off x="4580280" y="1203480"/>
            <a:ext cx="3926520" cy="2982960"/>
          </a:xfrm>
          <a:prstGeom prst="rect">
            <a:avLst/>
          </a:prstGeom>
        </p:spPr>
        <p:txBody>
          <a:bodyPr lIns="0" tIns="0" rIns="0" bIns="0"/>
          <a:lstStyle/>
          <a:p>
            <a:endParaRPr lang="en-GB" sz="3200" b="0" strike="noStrike" spc="-1">
              <a:latin typeface="Arial"/>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07" name="PlaceHolder 1"/>
          <p:cNvSpPr>
            <a:spLocks noGrp="1"/>
          </p:cNvSpPr>
          <p:nvPr>
            <p:ph type="title"/>
          </p:nvPr>
        </p:nvSpPr>
        <p:spPr>
          <a:xfrm>
            <a:off x="438120" y="2485800"/>
            <a:ext cx="7772400" cy="1102680"/>
          </a:xfrm>
          <a:prstGeom prst="rect">
            <a:avLst/>
          </a:prstGeom>
        </p:spPr>
        <p:txBody>
          <a:bodyPr lIns="0" tIns="0" rIns="0" bIns="0" anchor="ctr"/>
          <a:lstStyle/>
          <a:p>
            <a:endParaRPr lang="en-GB" sz="4400" b="0" strike="noStrike" spc="-1">
              <a:solidFill>
                <a:srgbClr val="FF950E"/>
              </a:solidFill>
              <a:latin typeface="Source Sans Pro"/>
            </a:endParaRPr>
          </a:p>
        </p:txBody>
      </p:sp>
      <p:sp>
        <p:nvSpPr>
          <p:cNvPr id="208" name="PlaceHolder 2"/>
          <p:cNvSpPr>
            <a:spLocks noGrp="1"/>
          </p:cNvSpPr>
          <p:nvPr>
            <p:ph type="body"/>
          </p:nvPr>
        </p:nvSpPr>
        <p:spPr>
          <a:xfrm>
            <a:off x="457200" y="1203480"/>
            <a:ext cx="3926520" cy="2982960"/>
          </a:xfrm>
          <a:prstGeom prst="rect">
            <a:avLst/>
          </a:prstGeom>
        </p:spPr>
        <p:txBody>
          <a:bodyPr lIns="0" tIns="0" rIns="0" bIns="0"/>
          <a:lstStyle/>
          <a:p>
            <a:endParaRPr lang="en-GB" sz="3200" b="0" strike="noStrike" spc="-1">
              <a:latin typeface="Arial"/>
            </a:endParaRPr>
          </a:p>
        </p:txBody>
      </p:sp>
      <p:sp>
        <p:nvSpPr>
          <p:cNvPr id="209" name="PlaceHolder 3"/>
          <p:cNvSpPr>
            <a:spLocks noGrp="1"/>
          </p:cNvSpPr>
          <p:nvPr>
            <p:ph type="body"/>
          </p:nvPr>
        </p:nvSpPr>
        <p:spPr>
          <a:xfrm>
            <a:off x="4580280" y="1203480"/>
            <a:ext cx="3926520" cy="1422720"/>
          </a:xfrm>
          <a:prstGeom prst="rect">
            <a:avLst/>
          </a:prstGeom>
        </p:spPr>
        <p:txBody>
          <a:bodyPr lIns="0" tIns="0" rIns="0" bIns="0"/>
          <a:lstStyle/>
          <a:p>
            <a:endParaRPr lang="en-GB" sz="3200" b="0" strike="noStrike" spc="-1">
              <a:latin typeface="Arial"/>
            </a:endParaRPr>
          </a:p>
        </p:txBody>
      </p:sp>
      <p:sp>
        <p:nvSpPr>
          <p:cNvPr id="210" name="PlaceHolder 4"/>
          <p:cNvSpPr>
            <a:spLocks noGrp="1"/>
          </p:cNvSpPr>
          <p:nvPr>
            <p:ph type="body"/>
          </p:nvPr>
        </p:nvSpPr>
        <p:spPr>
          <a:xfrm>
            <a:off x="4580280" y="2761920"/>
            <a:ext cx="3926520" cy="1422720"/>
          </a:xfrm>
          <a:prstGeom prst="rect">
            <a:avLst/>
          </a:prstGeom>
        </p:spPr>
        <p:txBody>
          <a:bodyPr lIns="0" tIns="0" rIns="0" bIns="0"/>
          <a:lstStyle/>
          <a:p>
            <a:endParaRPr lang="en-GB" sz="3200" b="0" strike="noStrike" spc="-1">
              <a:latin typeface="Arial"/>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11" name="PlaceHolder 1"/>
          <p:cNvSpPr>
            <a:spLocks noGrp="1"/>
          </p:cNvSpPr>
          <p:nvPr>
            <p:ph type="title"/>
          </p:nvPr>
        </p:nvSpPr>
        <p:spPr>
          <a:xfrm>
            <a:off x="438120" y="2485800"/>
            <a:ext cx="7772400" cy="1102680"/>
          </a:xfrm>
          <a:prstGeom prst="rect">
            <a:avLst/>
          </a:prstGeom>
        </p:spPr>
        <p:txBody>
          <a:bodyPr lIns="0" tIns="0" rIns="0" bIns="0" anchor="ctr"/>
          <a:lstStyle/>
          <a:p>
            <a:endParaRPr lang="en-GB" sz="4400" b="0" strike="noStrike" spc="-1">
              <a:solidFill>
                <a:srgbClr val="FF950E"/>
              </a:solidFill>
              <a:latin typeface="Source Sans Pro"/>
            </a:endParaRPr>
          </a:p>
        </p:txBody>
      </p:sp>
      <p:sp>
        <p:nvSpPr>
          <p:cNvPr id="212" name="PlaceHolder 2"/>
          <p:cNvSpPr>
            <a:spLocks noGrp="1"/>
          </p:cNvSpPr>
          <p:nvPr>
            <p:ph type="body"/>
          </p:nvPr>
        </p:nvSpPr>
        <p:spPr>
          <a:xfrm>
            <a:off x="457200" y="1203480"/>
            <a:ext cx="3926520" cy="1422720"/>
          </a:xfrm>
          <a:prstGeom prst="rect">
            <a:avLst/>
          </a:prstGeom>
        </p:spPr>
        <p:txBody>
          <a:bodyPr lIns="0" tIns="0" rIns="0" bIns="0"/>
          <a:lstStyle/>
          <a:p>
            <a:endParaRPr lang="en-GB" sz="3200" b="0" strike="noStrike" spc="-1">
              <a:latin typeface="Arial"/>
            </a:endParaRPr>
          </a:p>
        </p:txBody>
      </p:sp>
      <p:sp>
        <p:nvSpPr>
          <p:cNvPr id="213" name="PlaceHolder 3"/>
          <p:cNvSpPr>
            <a:spLocks noGrp="1"/>
          </p:cNvSpPr>
          <p:nvPr>
            <p:ph type="body"/>
          </p:nvPr>
        </p:nvSpPr>
        <p:spPr>
          <a:xfrm>
            <a:off x="4580280" y="1203480"/>
            <a:ext cx="3926520" cy="1422720"/>
          </a:xfrm>
          <a:prstGeom prst="rect">
            <a:avLst/>
          </a:prstGeom>
        </p:spPr>
        <p:txBody>
          <a:bodyPr lIns="0" tIns="0" rIns="0" bIns="0"/>
          <a:lstStyle/>
          <a:p>
            <a:endParaRPr lang="en-GB" sz="3200" b="0" strike="noStrike" spc="-1">
              <a:latin typeface="Arial"/>
            </a:endParaRPr>
          </a:p>
        </p:txBody>
      </p:sp>
      <p:sp>
        <p:nvSpPr>
          <p:cNvPr id="214" name="PlaceHolder 4"/>
          <p:cNvSpPr>
            <a:spLocks noGrp="1"/>
          </p:cNvSpPr>
          <p:nvPr>
            <p:ph type="body"/>
          </p:nvPr>
        </p:nvSpPr>
        <p:spPr>
          <a:xfrm>
            <a:off x="457200" y="2761920"/>
            <a:ext cx="8046360" cy="1422720"/>
          </a:xfrm>
          <a:prstGeom prst="rect">
            <a:avLst/>
          </a:prstGeom>
        </p:spPr>
        <p:txBody>
          <a:bodyPr lIns="0" tIns="0" rIns="0" bIns="0"/>
          <a:lstStyle/>
          <a:p>
            <a:endParaRPr lang="en-GB" sz="3200" b="0" strike="noStrike" spc="-1">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438120" y="2485800"/>
            <a:ext cx="7772400" cy="1102680"/>
          </a:xfrm>
          <a:prstGeom prst="rect">
            <a:avLst/>
          </a:prstGeom>
        </p:spPr>
        <p:txBody>
          <a:bodyPr lIns="0" tIns="0" rIns="0" bIns="0" anchor="ctr"/>
          <a:lstStyle/>
          <a:p>
            <a:endParaRPr lang="en-GB" sz="4400" b="0" strike="noStrike" spc="-1">
              <a:solidFill>
                <a:srgbClr val="FF950E"/>
              </a:solidFill>
              <a:latin typeface="Source Sans Pro"/>
            </a:endParaRPr>
          </a:p>
        </p:txBody>
      </p:sp>
      <p:sp>
        <p:nvSpPr>
          <p:cNvPr id="12" name="PlaceHolder 2"/>
          <p:cNvSpPr>
            <a:spLocks noGrp="1"/>
          </p:cNvSpPr>
          <p:nvPr>
            <p:ph type="body"/>
          </p:nvPr>
        </p:nvSpPr>
        <p:spPr>
          <a:xfrm>
            <a:off x="457200" y="1203480"/>
            <a:ext cx="3926520" cy="1422720"/>
          </a:xfrm>
          <a:prstGeom prst="rect">
            <a:avLst/>
          </a:prstGeom>
        </p:spPr>
        <p:txBody>
          <a:bodyPr lIns="0" tIns="0" rIns="0" bIns="0"/>
          <a:lstStyle/>
          <a:p>
            <a:endParaRPr lang="en-GB" sz="3200" b="0" strike="noStrike" spc="-1">
              <a:latin typeface="Arial"/>
            </a:endParaRPr>
          </a:p>
        </p:txBody>
      </p:sp>
      <p:sp>
        <p:nvSpPr>
          <p:cNvPr id="13" name="PlaceHolder 3"/>
          <p:cNvSpPr>
            <a:spLocks noGrp="1"/>
          </p:cNvSpPr>
          <p:nvPr>
            <p:ph type="body"/>
          </p:nvPr>
        </p:nvSpPr>
        <p:spPr>
          <a:xfrm>
            <a:off x="457200" y="2761920"/>
            <a:ext cx="3926520" cy="1422720"/>
          </a:xfrm>
          <a:prstGeom prst="rect">
            <a:avLst/>
          </a:prstGeom>
        </p:spPr>
        <p:txBody>
          <a:bodyPr lIns="0" tIns="0" rIns="0" bIns="0"/>
          <a:lstStyle/>
          <a:p>
            <a:endParaRPr lang="en-GB" sz="3200" b="0" strike="noStrike" spc="-1">
              <a:latin typeface="Arial"/>
            </a:endParaRPr>
          </a:p>
        </p:txBody>
      </p:sp>
      <p:sp>
        <p:nvSpPr>
          <p:cNvPr id="14" name="PlaceHolder 4"/>
          <p:cNvSpPr>
            <a:spLocks noGrp="1"/>
          </p:cNvSpPr>
          <p:nvPr>
            <p:ph type="body"/>
          </p:nvPr>
        </p:nvSpPr>
        <p:spPr>
          <a:xfrm>
            <a:off x="4580280" y="1203480"/>
            <a:ext cx="3926520" cy="2982960"/>
          </a:xfrm>
          <a:prstGeom prst="rect">
            <a:avLst/>
          </a:prstGeom>
        </p:spPr>
        <p:txBody>
          <a:bodyPr lIns="0" tIns="0" rIns="0" bIns="0"/>
          <a:lstStyle/>
          <a:p>
            <a:endParaRPr lang="en-GB" sz="3200" b="0" strike="noStrike" spc="-1">
              <a:latin typeface="Arial"/>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15" name="PlaceHolder 1"/>
          <p:cNvSpPr>
            <a:spLocks noGrp="1"/>
          </p:cNvSpPr>
          <p:nvPr>
            <p:ph type="title"/>
          </p:nvPr>
        </p:nvSpPr>
        <p:spPr>
          <a:xfrm>
            <a:off x="438120" y="2485800"/>
            <a:ext cx="7772400" cy="1102680"/>
          </a:xfrm>
          <a:prstGeom prst="rect">
            <a:avLst/>
          </a:prstGeom>
        </p:spPr>
        <p:txBody>
          <a:bodyPr lIns="0" tIns="0" rIns="0" bIns="0" anchor="ctr"/>
          <a:lstStyle/>
          <a:p>
            <a:endParaRPr lang="en-GB" sz="4400" b="0" strike="noStrike" spc="-1">
              <a:solidFill>
                <a:srgbClr val="FF950E"/>
              </a:solidFill>
              <a:latin typeface="Source Sans Pro"/>
            </a:endParaRPr>
          </a:p>
        </p:txBody>
      </p:sp>
      <p:sp>
        <p:nvSpPr>
          <p:cNvPr id="216" name="PlaceHolder 2"/>
          <p:cNvSpPr>
            <a:spLocks noGrp="1"/>
          </p:cNvSpPr>
          <p:nvPr>
            <p:ph type="body"/>
          </p:nvPr>
        </p:nvSpPr>
        <p:spPr>
          <a:xfrm>
            <a:off x="457200" y="1203480"/>
            <a:ext cx="8046360" cy="1422720"/>
          </a:xfrm>
          <a:prstGeom prst="rect">
            <a:avLst/>
          </a:prstGeom>
        </p:spPr>
        <p:txBody>
          <a:bodyPr lIns="0" tIns="0" rIns="0" bIns="0"/>
          <a:lstStyle/>
          <a:p>
            <a:endParaRPr lang="en-GB" sz="3200" b="0" strike="noStrike" spc="-1">
              <a:latin typeface="Arial"/>
            </a:endParaRPr>
          </a:p>
        </p:txBody>
      </p:sp>
      <p:sp>
        <p:nvSpPr>
          <p:cNvPr id="217" name="PlaceHolder 3"/>
          <p:cNvSpPr>
            <a:spLocks noGrp="1"/>
          </p:cNvSpPr>
          <p:nvPr>
            <p:ph type="body"/>
          </p:nvPr>
        </p:nvSpPr>
        <p:spPr>
          <a:xfrm>
            <a:off x="457200" y="2761920"/>
            <a:ext cx="8046360" cy="1422720"/>
          </a:xfrm>
          <a:prstGeom prst="rect">
            <a:avLst/>
          </a:prstGeom>
        </p:spPr>
        <p:txBody>
          <a:bodyPr lIns="0" tIns="0" rIns="0" bIns="0"/>
          <a:lstStyle/>
          <a:p>
            <a:endParaRPr lang="en-GB" sz="3200" b="0" strike="noStrike" spc="-1">
              <a:latin typeface="Arial"/>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18" name="PlaceHolder 1"/>
          <p:cNvSpPr>
            <a:spLocks noGrp="1"/>
          </p:cNvSpPr>
          <p:nvPr>
            <p:ph type="title"/>
          </p:nvPr>
        </p:nvSpPr>
        <p:spPr>
          <a:xfrm>
            <a:off x="438120" y="2485800"/>
            <a:ext cx="7772400" cy="1102680"/>
          </a:xfrm>
          <a:prstGeom prst="rect">
            <a:avLst/>
          </a:prstGeom>
        </p:spPr>
        <p:txBody>
          <a:bodyPr lIns="0" tIns="0" rIns="0" bIns="0" anchor="ctr"/>
          <a:lstStyle/>
          <a:p>
            <a:endParaRPr lang="en-GB" sz="4400" b="0" strike="noStrike" spc="-1">
              <a:solidFill>
                <a:srgbClr val="FF950E"/>
              </a:solidFill>
              <a:latin typeface="Source Sans Pro"/>
            </a:endParaRPr>
          </a:p>
        </p:txBody>
      </p:sp>
      <p:sp>
        <p:nvSpPr>
          <p:cNvPr id="219" name="PlaceHolder 2"/>
          <p:cNvSpPr>
            <a:spLocks noGrp="1"/>
          </p:cNvSpPr>
          <p:nvPr>
            <p:ph type="body"/>
          </p:nvPr>
        </p:nvSpPr>
        <p:spPr>
          <a:xfrm>
            <a:off x="457200" y="1203480"/>
            <a:ext cx="3926520" cy="1422720"/>
          </a:xfrm>
          <a:prstGeom prst="rect">
            <a:avLst/>
          </a:prstGeom>
        </p:spPr>
        <p:txBody>
          <a:bodyPr lIns="0" tIns="0" rIns="0" bIns="0"/>
          <a:lstStyle/>
          <a:p>
            <a:endParaRPr lang="en-GB" sz="3200" b="0" strike="noStrike" spc="-1">
              <a:latin typeface="Arial"/>
            </a:endParaRPr>
          </a:p>
        </p:txBody>
      </p:sp>
      <p:sp>
        <p:nvSpPr>
          <p:cNvPr id="220" name="PlaceHolder 3"/>
          <p:cNvSpPr>
            <a:spLocks noGrp="1"/>
          </p:cNvSpPr>
          <p:nvPr>
            <p:ph type="body"/>
          </p:nvPr>
        </p:nvSpPr>
        <p:spPr>
          <a:xfrm>
            <a:off x="4580280" y="1203480"/>
            <a:ext cx="3926520" cy="1422720"/>
          </a:xfrm>
          <a:prstGeom prst="rect">
            <a:avLst/>
          </a:prstGeom>
        </p:spPr>
        <p:txBody>
          <a:bodyPr lIns="0" tIns="0" rIns="0" bIns="0"/>
          <a:lstStyle/>
          <a:p>
            <a:endParaRPr lang="en-GB" sz="3200" b="0" strike="noStrike" spc="-1">
              <a:latin typeface="Arial"/>
            </a:endParaRPr>
          </a:p>
        </p:txBody>
      </p:sp>
      <p:sp>
        <p:nvSpPr>
          <p:cNvPr id="221" name="PlaceHolder 4"/>
          <p:cNvSpPr>
            <a:spLocks noGrp="1"/>
          </p:cNvSpPr>
          <p:nvPr>
            <p:ph type="body"/>
          </p:nvPr>
        </p:nvSpPr>
        <p:spPr>
          <a:xfrm>
            <a:off x="4580280" y="2761920"/>
            <a:ext cx="3926520" cy="1422720"/>
          </a:xfrm>
          <a:prstGeom prst="rect">
            <a:avLst/>
          </a:prstGeom>
        </p:spPr>
        <p:txBody>
          <a:bodyPr lIns="0" tIns="0" rIns="0" bIns="0"/>
          <a:lstStyle/>
          <a:p>
            <a:endParaRPr lang="en-GB" sz="3200" b="0" strike="noStrike" spc="-1">
              <a:latin typeface="Arial"/>
            </a:endParaRPr>
          </a:p>
        </p:txBody>
      </p:sp>
      <p:sp>
        <p:nvSpPr>
          <p:cNvPr id="222" name="PlaceHolder 5"/>
          <p:cNvSpPr>
            <a:spLocks noGrp="1"/>
          </p:cNvSpPr>
          <p:nvPr>
            <p:ph type="body"/>
          </p:nvPr>
        </p:nvSpPr>
        <p:spPr>
          <a:xfrm>
            <a:off x="457200" y="2761920"/>
            <a:ext cx="3926520" cy="1422720"/>
          </a:xfrm>
          <a:prstGeom prst="rect">
            <a:avLst/>
          </a:prstGeom>
        </p:spPr>
        <p:txBody>
          <a:bodyPr lIns="0" tIns="0" rIns="0" bIns="0"/>
          <a:lstStyle/>
          <a:p>
            <a:endParaRPr lang="en-GB" sz="3200" b="0" strike="noStrike" spc="-1">
              <a:latin typeface="Arial"/>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223" name="PlaceHolder 1"/>
          <p:cNvSpPr>
            <a:spLocks noGrp="1"/>
          </p:cNvSpPr>
          <p:nvPr>
            <p:ph type="title"/>
          </p:nvPr>
        </p:nvSpPr>
        <p:spPr>
          <a:xfrm>
            <a:off x="438120" y="2485800"/>
            <a:ext cx="7772400" cy="1102680"/>
          </a:xfrm>
          <a:prstGeom prst="rect">
            <a:avLst/>
          </a:prstGeom>
        </p:spPr>
        <p:txBody>
          <a:bodyPr lIns="0" tIns="0" rIns="0" bIns="0" anchor="ctr"/>
          <a:lstStyle/>
          <a:p>
            <a:endParaRPr lang="en-GB" sz="4400" b="0" strike="noStrike" spc="-1">
              <a:solidFill>
                <a:srgbClr val="FF950E"/>
              </a:solidFill>
              <a:latin typeface="Source Sans Pro"/>
            </a:endParaRPr>
          </a:p>
        </p:txBody>
      </p:sp>
      <p:sp>
        <p:nvSpPr>
          <p:cNvPr id="224" name="PlaceHolder 2"/>
          <p:cNvSpPr>
            <a:spLocks noGrp="1"/>
          </p:cNvSpPr>
          <p:nvPr>
            <p:ph type="body"/>
          </p:nvPr>
        </p:nvSpPr>
        <p:spPr>
          <a:xfrm>
            <a:off x="457200" y="1203480"/>
            <a:ext cx="2590560" cy="1422720"/>
          </a:xfrm>
          <a:prstGeom prst="rect">
            <a:avLst/>
          </a:prstGeom>
        </p:spPr>
        <p:txBody>
          <a:bodyPr lIns="0" tIns="0" rIns="0" bIns="0"/>
          <a:lstStyle/>
          <a:p>
            <a:endParaRPr lang="en-GB" sz="3200" b="0" strike="noStrike" spc="-1">
              <a:latin typeface="Arial"/>
            </a:endParaRPr>
          </a:p>
        </p:txBody>
      </p:sp>
      <p:sp>
        <p:nvSpPr>
          <p:cNvPr id="225" name="PlaceHolder 3"/>
          <p:cNvSpPr>
            <a:spLocks noGrp="1"/>
          </p:cNvSpPr>
          <p:nvPr>
            <p:ph type="body"/>
          </p:nvPr>
        </p:nvSpPr>
        <p:spPr>
          <a:xfrm>
            <a:off x="3177720" y="1203480"/>
            <a:ext cx="2590560" cy="1422720"/>
          </a:xfrm>
          <a:prstGeom prst="rect">
            <a:avLst/>
          </a:prstGeom>
        </p:spPr>
        <p:txBody>
          <a:bodyPr lIns="0" tIns="0" rIns="0" bIns="0"/>
          <a:lstStyle/>
          <a:p>
            <a:endParaRPr lang="en-GB" sz="3200" b="0" strike="noStrike" spc="-1">
              <a:latin typeface="Arial"/>
            </a:endParaRPr>
          </a:p>
        </p:txBody>
      </p:sp>
      <p:sp>
        <p:nvSpPr>
          <p:cNvPr id="226" name="PlaceHolder 4"/>
          <p:cNvSpPr>
            <a:spLocks noGrp="1"/>
          </p:cNvSpPr>
          <p:nvPr>
            <p:ph type="body"/>
          </p:nvPr>
        </p:nvSpPr>
        <p:spPr>
          <a:xfrm>
            <a:off x="5898240" y="1203480"/>
            <a:ext cx="2590560" cy="1422720"/>
          </a:xfrm>
          <a:prstGeom prst="rect">
            <a:avLst/>
          </a:prstGeom>
        </p:spPr>
        <p:txBody>
          <a:bodyPr lIns="0" tIns="0" rIns="0" bIns="0"/>
          <a:lstStyle/>
          <a:p>
            <a:endParaRPr lang="en-GB" sz="3200" b="0" strike="noStrike" spc="-1">
              <a:latin typeface="Arial"/>
            </a:endParaRPr>
          </a:p>
        </p:txBody>
      </p:sp>
      <p:sp>
        <p:nvSpPr>
          <p:cNvPr id="227" name="PlaceHolder 5"/>
          <p:cNvSpPr>
            <a:spLocks noGrp="1"/>
          </p:cNvSpPr>
          <p:nvPr>
            <p:ph type="body"/>
          </p:nvPr>
        </p:nvSpPr>
        <p:spPr>
          <a:xfrm>
            <a:off x="5898240" y="2761920"/>
            <a:ext cx="2590560" cy="1422720"/>
          </a:xfrm>
          <a:prstGeom prst="rect">
            <a:avLst/>
          </a:prstGeom>
        </p:spPr>
        <p:txBody>
          <a:bodyPr lIns="0" tIns="0" rIns="0" bIns="0"/>
          <a:lstStyle/>
          <a:p>
            <a:endParaRPr lang="en-GB" sz="3200" b="0" strike="noStrike" spc="-1">
              <a:latin typeface="Arial"/>
            </a:endParaRPr>
          </a:p>
        </p:txBody>
      </p:sp>
      <p:sp>
        <p:nvSpPr>
          <p:cNvPr id="228" name="PlaceHolder 6"/>
          <p:cNvSpPr>
            <a:spLocks noGrp="1"/>
          </p:cNvSpPr>
          <p:nvPr>
            <p:ph type="body"/>
          </p:nvPr>
        </p:nvSpPr>
        <p:spPr>
          <a:xfrm>
            <a:off x="3177720" y="2761920"/>
            <a:ext cx="2590560" cy="1422720"/>
          </a:xfrm>
          <a:prstGeom prst="rect">
            <a:avLst/>
          </a:prstGeom>
        </p:spPr>
        <p:txBody>
          <a:bodyPr lIns="0" tIns="0" rIns="0" bIns="0"/>
          <a:lstStyle/>
          <a:p>
            <a:endParaRPr lang="en-GB" sz="3200" b="0" strike="noStrike" spc="-1">
              <a:latin typeface="Arial"/>
            </a:endParaRPr>
          </a:p>
        </p:txBody>
      </p:sp>
      <p:sp>
        <p:nvSpPr>
          <p:cNvPr id="229" name="PlaceHolder 7"/>
          <p:cNvSpPr>
            <a:spLocks noGrp="1"/>
          </p:cNvSpPr>
          <p:nvPr>
            <p:ph type="body"/>
          </p:nvPr>
        </p:nvSpPr>
        <p:spPr>
          <a:xfrm>
            <a:off x="457200" y="2761920"/>
            <a:ext cx="2590560" cy="1422720"/>
          </a:xfrm>
          <a:prstGeom prst="rect">
            <a:avLst/>
          </a:prstGeom>
        </p:spPr>
        <p:txBody>
          <a:bodyPr lIns="0" tIns="0" rIns="0" bIns="0"/>
          <a:lstStyle/>
          <a:p>
            <a:endParaRPr lang="en-GB" sz="3200" b="0" strike="noStrike" spc="-1">
              <a:latin typeface="Arial"/>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32" name="PlaceHolder 1"/>
          <p:cNvSpPr>
            <a:spLocks noGrp="1"/>
          </p:cNvSpPr>
          <p:nvPr>
            <p:ph type="title"/>
          </p:nvPr>
        </p:nvSpPr>
        <p:spPr>
          <a:xfrm>
            <a:off x="438120" y="2485800"/>
            <a:ext cx="7772400" cy="1102680"/>
          </a:xfrm>
          <a:prstGeom prst="rect">
            <a:avLst/>
          </a:prstGeom>
        </p:spPr>
        <p:txBody>
          <a:bodyPr lIns="0" tIns="0" rIns="0" bIns="0" anchor="ctr"/>
          <a:lstStyle/>
          <a:p>
            <a:endParaRPr lang="en-GB" sz="4400" b="0" strike="noStrike" spc="-1">
              <a:solidFill>
                <a:srgbClr val="FF950E"/>
              </a:solidFill>
              <a:latin typeface="Source Sans Pro"/>
            </a:endParaRPr>
          </a:p>
        </p:txBody>
      </p:sp>
      <p:sp>
        <p:nvSpPr>
          <p:cNvPr id="233" name="PlaceHolder 2"/>
          <p:cNvSpPr>
            <a:spLocks noGrp="1"/>
          </p:cNvSpPr>
          <p:nvPr>
            <p:ph type="subTitle"/>
          </p:nvPr>
        </p:nvSpPr>
        <p:spPr>
          <a:xfrm>
            <a:off x="457200" y="1203480"/>
            <a:ext cx="8046360" cy="2982960"/>
          </a:xfrm>
          <a:prstGeom prst="rect">
            <a:avLst/>
          </a:prstGeom>
        </p:spPr>
        <p:txBody>
          <a:bodyPr lIns="0" tIns="0" rIns="0" bIns="0" anchor="ctr"/>
          <a:lstStyle/>
          <a:p>
            <a:endParaRPr lang="en-GB" sz="3200" b="0" strike="noStrike" spc="-1">
              <a:solidFill>
                <a:srgbClr val="FF950E"/>
              </a:solidFill>
              <a:latin typeface="Source Sans Pro"/>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234" name="PlaceHolder 1"/>
          <p:cNvSpPr>
            <a:spLocks noGrp="1"/>
          </p:cNvSpPr>
          <p:nvPr>
            <p:ph type="title"/>
          </p:nvPr>
        </p:nvSpPr>
        <p:spPr>
          <a:xfrm>
            <a:off x="438120" y="2485800"/>
            <a:ext cx="7772400" cy="1102680"/>
          </a:xfrm>
          <a:prstGeom prst="rect">
            <a:avLst/>
          </a:prstGeom>
        </p:spPr>
        <p:txBody>
          <a:bodyPr lIns="0" tIns="0" rIns="0" bIns="0" anchor="ctr"/>
          <a:lstStyle/>
          <a:p>
            <a:endParaRPr lang="en-GB" sz="4400" b="0" strike="noStrike" spc="-1">
              <a:solidFill>
                <a:srgbClr val="FF950E"/>
              </a:solidFill>
              <a:latin typeface="Source Sans Pro"/>
            </a:endParaRPr>
          </a:p>
        </p:txBody>
      </p:sp>
      <p:sp>
        <p:nvSpPr>
          <p:cNvPr id="235" name="PlaceHolder 2"/>
          <p:cNvSpPr>
            <a:spLocks noGrp="1"/>
          </p:cNvSpPr>
          <p:nvPr>
            <p:ph type="body"/>
          </p:nvPr>
        </p:nvSpPr>
        <p:spPr>
          <a:xfrm>
            <a:off x="457200" y="1203480"/>
            <a:ext cx="8046360" cy="2982960"/>
          </a:xfrm>
          <a:prstGeom prst="rect">
            <a:avLst/>
          </a:prstGeom>
        </p:spPr>
        <p:txBody>
          <a:bodyPr lIns="0" tIns="0" rIns="0" bIns="0"/>
          <a:lstStyle/>
          <a:p>
            <a:endParaRPr lang="en-GB" sz="3200" b="0" strike="noStrike" spc="-1">
              <a:latin typeface="Arial"/>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236" name="PlaceHolder 1"/>
          <p:cNvSpPr>
            <a:spLocks noGrp="1"/>
          </p:cNvSpPr>
          <p:nvPr>
            <p:ph type="title"/>
          </p:nvPr>
        </p:nvSpPr>
        <p:spPr>
          <a:xfrm>
            <a:off x="438120" y="2485800"/>
            <a:ext cx="7772400" cy="1102680"/>
          </a:xfrm>
          <a:prstGeom prst="rect">
            <a:avLst/>
          </a:prstGeom>
        </p:spPr>
        <p:txBody>
          <a:bodyPr lIns="0" tIns="0" rIns="0" bIns="0" anchor="ctr"/>
          <a:lstStyle/>
          <a:p>
            <a:endParaRPr lang="en-GB" sz="4400" b="0" strike="noStrike" spc="-1">
              <a:solidFill>
                <a:srgbClr val="FF950E"/>
              </a:solidFill>
              <a:latin typeface="Source Sans Pro"/>
            </a:endParaRPr>
          </a:p>
        </p:txBody>
      </p:sp>
      <p:sp>
        <p:nvSpPr>
          <p:cNvPr id="237" name="PlaceHolder 2"/>
          <p:cNvSpPr>
            <a:spLocks noGrp="1"/>
          </p:cNvSpPr>
          <p:nvPr>
            <p:ph type="body"/>
          </p:nvPr>
        </p:nvSpPr>
        <p:spPr>
          <a:xfrm>
            <a:off x="457200" y="1203480"/>
            <a:ext cx="3926520" cy="2982960"/>
          </a:xfrm>
          <a:prstGeom prst="rect">
            <a:avLst/>
          </a:prstGeom>
        </p:spPr>
        <p:txBody>
          <a:bodyPr lIns="0" tIns="0" rIns="0" bIns="0"/>
          <a:lstStyle/>
          <a:p>
            <a:endParaRPr lang="en-GB" sz="3200" b="0" strike="noStrike" spc="-1">
              <a:latin typeface="Arial"/>
            </a:endParaRPr>
          </a:p>
        </p:txBody>
      </p:sp>
      <p:sp>
        <p:nvSpPr>
          <p:cNvPr id="238" name="PlaceHolder 3"/>
          <p:cNvSpPr>
            <a:spLocks noGrp="1"/>
          </p:cNvSpPr>
          <p:nvPr>
            <p:ph type="body"/>
          </p:nvPr>
        </p:nvSpPr>
        <p:spPr>
          <a:xfrm>
            <a:off x="4580280" y="1203480"/>
            <a:ext cx="3926520" cy="2982960"/>
          </a:xfrm>
          <a:prstGeom prst="rect">
            <a:avLst/>
          </a:prstGeom>
        </p:spPr>
        <p:txBody>
          <a:bodyPr lIns="0" tIns="0" rIns="0" bIns="0"/>
          <a:lstStyle/>
          <a:p>
            <a:endParaRPr lang="en-GB" sz="3200" b="0" strike="noStrike" spc="-1">
              <a:latin typeface="Arial"/>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39" name="PlaceHolder 1"/>
          <p:cNvSpPr>
            <a:spLocks noGrp="1"/>
          </p:cNvSpPr>
          <p:nvPr>
            <p:ph type="title"/>
          </p:nvPr>
        </p:nvSpPr>
        <p:spPr>
          <a:xfrm>
            <a:off x="438120" y="2485800"/>
            <a:ext cx="7772400" cy="1102680"/>
          </a:xfrm>
          <a:prstGeom prst="rect">
            <a:avLst/>
          </a:prstGeom>
        </p:spPr>
        <p:txBody>
          <a:bodyPr lIns="0" tIns="0" rIns="0" bIns="0" anchor="ctr"/>
          <a:lstStyle/>
          <a:p>
            <a:endParaRPr lang="en-GB" sz="4400" b="0" strike="noStrike" spc="-1">
              <a:solidFill>
                <a:srgbClr val="FF950E"/>
              </a:solidFill>
              <a:latin typeface="Source Sans Pro"/>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40" name="PlaceHolder 1"/>
          <p:cNvSpPr>
            <a:spLocks noGrp="1"/>
          </p:cNvSpPr>
          <p:nvPr>
            <p:ph type="subTitle"/>
          </p:nvPr>
        </p:nvSpPr>
        <p:spPr>
          <a:xfrm>
            <a:off x="438120" y="2485800"/>
            <a:ext cx="7772400" cy="5112720"/>
          </a:xfrm>
          <a:prstGeom prst="rect">
            <a:avLst/>
          </a:prstGeom>
        </p:spPr>
        <p:txBody>
          <a:bodyPr lIns="0" tIns="0" rIns="0" bIns="0" anchor="ctr"/>
          <a:lstStyle/>
          <a:p>
            <a:endParaRPr lang="en-GB" sz="3200" b="0" strike="noStrike" spc="-1">
              <a:solidFill>
                <a:srgbClr val="FF950E"/>
              </a:solidFill>
              <a:latin typeface="Source Sans Pro"/>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41" name="PlaceHolder 1"/>
          <p:cNvSpPr>
            <a:spLocks noGrp="1"/>
          </p:cNvSpPr>
          <p:nvPr>
            <p:ph type="title"/>
          </p:nvPr>
        </p:nvSpPr>
        <p:spPr>
          <a:xfrm>
            <a:off x="438120" y="2485800"/>
            <a:ext cx="7772400" cy="1102680"/>
          </a:xfrm>
          <a:prstGeom prst="rect">
            <a:avLst/>
          </a:prstGeom>
        </p:spPr>
        <p:txBody>
          <a:bodyPr lIns="0" tIns="0" rIns="0" bIns="0" anchor="ctr"/>
          <a:lstStyle/>
          <a:p>
            <a:endParaRPr lang="en-GB" sz="4400" b="0" strike="noStrike" spc="-1">
              <a:solidFill>
                <a:srgbClr val="FF950E"/>
              </a:solidFill>
              <a:latin typeface="Source Sans Pro"/>
            </a:endParaRPr>
          </a:p>
        </p:txBody>
      </p:sp>
      <p:sp>
        <p:nvSpPr>
          <p:cNvPr id="242" name="PlaceHolder 2"/>
          <p:cNvSpPr>
            <a:spLocks noGrp="1"/>
          </p:cNvSpPr>
          <p:nvPr>
            <p:ph type="body"/>
          </p:nvPr>
        </p:nvSpPr>
        <p:spPr>
          <a:xfrm>
            <a:off x="457200" y="1203480"/>
            <a:ext cx="3926520" cy="1422720"/>
          </a:xfrm>
          <a:prstGeom prst="rect">
            <a:avLst/>
          </a:prstGeom>
        </p:spPr>
        <p:txBody>
          <a:bodyPr lIns="0" tIns="0" rIns="0" bIns="0"/>
          <a:lstStyle/>
          <a:p>
            <a:endParaRPr lang="en-GB" sz="3200" b="0" strike="noStrike" spc="-1">
              <a:latin typeface="Arial"/>
            </a:endParaRPr>
          </a:p>
        </p:txBody>
      </p:sp>
      <p:sp>
        <p:nvSpPr>
          <p:cNvPr id="243" name="PlaceHolder 3"/>
          <p:cNvSpPr>
            <a:spLocks noGrp="1"/>
          </p:cNvSpPr>
          <p:nvPr>
            <p:ph type="body"/>
          </p:nvPr>
        </p:nvSpPr>
        <p:spPr>
          <a:xfrm>
            <a:off x="457200" y="2761920"/>
            <a:ext cx="3926520" cy="1422720"/>
          </a:xfrm>
          <a:prstGeom prst="rect">
            <a:avLst/>
          </a:prstGeom>
        </p:spPr>
        <p:txBody>
          <a:bodyPr lIns="0" tIns="0" rIns="0" bIns="0"/>
          <a:lstStyle/>
          <a:p>
            <a:endParaRPr lang="en-GB" sz="3200" b="0" strike="noStrike" spc="-1">
              <a:latin typeface="Arial"/>
            </a:endParaRPr>
          </a:p>
        </p:txBody>
      </p:sp>
      <p:sp>
        <p:nvSpPr>
          <p:cNvPr id="244" name="PlaceHolder 4"/>
          <p:cNvSpPr>
            <a:spLocks noGrp="1"/>
          </p:cNvSpPr>
          <p:nvPr>
            <p:ph type="body"/>
          </p:nvPr>
        </p:nvSpPr>
        <p:spPr>
          <a:xfrm>
            <a:off x="4580280" y="1203480"/>
            <a:ext cx="3926520" cy="2982960"/>
          </a:xfrm>
          <a:prstGeom prst="rect">
            <a:avLst/>
          </a:prstGeom>
        </p:spPr>
        <p:txBody>
          <a:bodyPr lIns="0" tIns="0" rIns="0" bIns="0"/>
          <a:lstStyle/>
          <a:p>
            <a:endParaRPr lang="en-GB" sz="3200" b="0" strike="noStrike" spc="-1">
              <a:latin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438120" y="2485800"/>
            <a:ext cx="7772400" cy="1102680"/>
          </a:xfrm>
          <a:prstGeom prst="rect">
            <a:avLst/>
          </a:prstGeom>
        </p:spPr>
        <p:txBody>
          <a:bodyPr lIns="0" tIns="0" rIns="0" bIns="0" anchor="ctr"/>
          <a:lstStyle/>
          <a:p>
            <a:endParaRPr lang="en-GB" sz="4400" b="0" strike="noStrike" spc="-1">
              <a:solidFill>
                <a:srgbClr val="FF950E"/>
              </a:solidFill>
              <a:latin typeface="Source Sans Pro"/>
            </a:endParaRPr>
          </a:p>
        </p:txBody>
      </p:sp>
      <p:sp>
        <p:nvSpPr>
          <p:cNvPr id="16" name="PlaceHolder 2"/>
          <p:cNvSpPr>
            <a:spLocks noGrp="1"/>
          </p:cNvSpPr>
          <p:nvPr>
            <p:ph type="body"/>
          </p:nvPr>
        </p:nvSpPr>
        <p:spPr>
          <a:xfrm>
            <a:off x="457200" y="1203480"/>
            <a:ext cx="3926520" cy="2982960"/>
          </a:xfrm>
          <a:prstGeom prst="rect">
            <a:avLst/>
          </a:prstGeom>
        </p:spPr>
        <p:txBody>
          <a:bodyPr lIns="0" tIns="0" rIns="0" bIns="0"/>
          <a:lstStyle/>
          <a:p>
            <a:endParaRPr lang="en-GB" sz="3200" b="0" strike="noStrike" spc="-1">
              <a:latin typeface="Arial"/>
            </a:endParaRPr>
          </a:p>
        </p:txBody>
      </p:sp>
      <p:sp>
        <p:nvSpPr>
          <p:cNvPr id="17" name="PlaceHolder 3"/>
          <p:cNvSpPr>
            <a:spLocks noGrp="1"/>
          </p:cNvSpPr>
          <p:nvPr>
            <p:ph type="body"/>
          </p:nvPr>
        </p:nvSpPr>
        <p:spPr>
          <a:xfrm>
            <a:off x="4580280" y="1203480"/>
            <a:ext cx="3926520" cy="1422720"/>
          </a:xfrm>
          <a:prstGeom prst="rect">
            <a:avLst/>
          </a:prstGeom>
        </p:spPr>
        <p:txBody>
          <a:bodyPr lIns="0" tIns="0" rIns="0" bIns="0"/>
          <a:lstStyle/>
          <a:p>
            <a:endParaRPr lang="en-GB" sz="3200" b="0" strike="noStrike" spc="-1">
              <a:latin typeface="Arial"/>
            </a:endParaRPr>
          </a:p>
        </p:txBody>
      </p:sp>
      <p:sp>
        <p:nvSpPr>
          <p:cNvPr id="18" name="PlaceHolder 4"/>
          <p:cNvSpPr>
            <a:spLocks noGrp="1"/>
          </p:cNvSpPr>
          <p:nvPr>
            <p:ph type="body"/>
          </p:nvPr>
        </p:nvSpPr>
        <p:spPr>
          <a:xfrm>
            <a:off x="4580280" y="2761920"/>
            <a:ext cx="3926520" cy="1422720"/>
          </a:xfrm>
          <a:prstGeom prst="rect">
            <a:avLst/>
          </a:prstGeom>
        </p:spPr>
        <p:txBody>
          <a:bodyPr lIns="0" tIns="0" rIns="0" bIns="0"/>
          <a:lstStyle/>
          <a:p>
            <a:endParaRPr lang="en-GB" sz="3200" b="0" strike="noStrike" spc="-1">
              <a:latin typeface="Arial"/>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45" name="PlaceHolder 1"/>
          <p:cNvSpPr>
            <a:spLocks noGrp="1"/>
          </p:cNvSpPr>
          <p:nvPr>
            <p:ph type="title"/>
          </p:nvPr>
        </p:nvSpPr>
        <p:spPr>
          <a:xfrm>
            <a:off x="438120" y="2485800"/>
            <a:ext cx="7772400" cy="1102680"/>
          </a:xfrm>
          <a:prstGeom prst="rect">
            <a:avLst/>
          </a:prstGeom>
        </p:spPr>
        <p:txBody>
          <a:bodyPr lIns="0" tIns="0" rIns="0" bIns="0" anchor="ctr"/>
          <a:lstStyle/>
          <a:p>
            <a:endParaRPr lang="en-GB" sz="4400" b="0" strike="noStrike" spc="-1">
              <a:solidFill>
                <a:srgbClr val="FF950E"/>
              </a:solidFill>
              <a:latin typeface="Source Sans Pro"/>
            </a:endParaRPr>
          </a:p>
        </p:txBody>
      </p:sp>
      <p:sp>
        <p:nvSpPr>
          <p:cNvPr id="246" name="PlaceHolder 2"/>
          <p:cNvSpPr>
            <a:spLocks noGrp="1"/>
          </p:cNvSpPr>
          <p:nvPr>
            <p:ph type="body"/>
          </p:nvPr>
        </p:nvSpPr>
        <p:spPr>
          <a:xfrm>
            <a:off x="457200" y="1203480"/>
            <a:ext cx="3926520" cy="2982960"/>
          </a:xfrm>
          <a:prstGeom prst="rect">
            <a:avLst/>
          </a:prstGeom>
        </p:spPr>
        <p:txBody>
          <a:bodyPr lIns="0" tIns="0" rIns="0" bIns="0"/>
          <a:lstStyle/>
          <a:p>
            <a:endParaRPr lang="en-GB" sz="3200" b="0" strike="noStrike" spc="-1">
              <a:latin typeface="Arial"/>
            </a:endParaRPr>
          </a:p>
        </p:txBody>
      </p:sp>
      <p:sp>
        <p:nvSpPr>
          <p:cNvPr id="247" name="PlaceHolder 3"/>
          <p:cNvSpPr>
            <a:spLocks noGrp="1"/>
          </p:cNvSpPr>
          <p:nvPr>
            <p:ph type="body"/>
          </p:nvPr>
        </p:nvSpPr>
        <p:spPr>
          <a:xfrm>
            <a:off x="4580280" y="1203480"/>
            <a:ext cx="3926520" cy="1422720"/>
          </a:xfrm>
          <a:prstGeom prst="rect">
            <a:avLst/>
          </a:prstGeom>
        </p:spPr>
        <p:txBody>
          <a:bodyPr lIns="0" tIns="0" rIns="0" bIns="0"/>
          <a:lstStyle/>
          <a:p>
            <a:endParaRPr lang="en-GB" sz="3200" b="0" strike="noStrike" spc="-1">
              <a:latin typeface="Arial"/>
            </a:endParaRPr>
          </a:p>
        </p:txBody>
      </p:sp>
      <p:sp>
        <p:nvSpPr>
          <p:cNvPr id="248" name="PlaceHolder 4"/>
          <p:cNvSpPr>
            <a:spLocks noGrp="1"/>
          </p:cNvSpPr>
          <p:nvPr>
            <p:ph type="body"/>
          </p:nvPr>
        </p:nvSpPr>
        <p:spPr>
          <a:xfrm>
            <a:off x="4580280" y="2761920"/>
            <a:ext cx="3926520" cy="1422720"/>
          </a:xfrm>
          <a:prstGeom prst="rect">
            <a:avLst/>
          </a:prstGeom>
        </p:spPr>
        <p:txBody>
          <a:bodyPr lIns="0" tIns="0" rIns="0" bIns="0"/>
          <a:lstStyle/>
          <a:p>
            <a:endParaRPr lang="en-GB" sz="3200" b="0" strike="noStrike" spc="-1">
              <a:latin typeface="Arial"/>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49" name="PlaceHolder 1"/>
          <p:cNvSpPr>
            <a:spLocks noGrp="1"/>
          </p:cNvSpPr>
          <p:nvPr>
            <p:ph type="title"/>
          </p:nvPr>
        </p:nvSpPr>
        <p:spPr>
          <a:xfrm>
            <a:off x="438120" y="2485800"/>
            <a:ext cx="7772400" cy="1102680"/>
          </a:xfrm>
          <a:prstGeom prst="rect">
            <a:avLst/>
          </a:prstGeom>
        </p:spPr>
        <p:txBody>
          <a:bodyPr lIns="0" tIns="0" rIns="0" bIns="0" anchor="ctr"/>
          <a:lstStyle/>
          <a:p>
            <a:endParaRPr lang="en-GB" sz="4400" b="0" strike="noStrike" spc="-1">
              <a:solidFill>
                <a:srgbClr val="FF950E"/>
              </a:solidFill>
              <a:latin typeface="Source Sans Pro"/>
            </a:endParaRPr>
          </a:p>
        </p:txBody>
      </p:sp>
      <p:sp>
        <p:nvSpPr>
          <p:cNvPr id="250" name="PlaceHolder 2"/>
          <p:cNvSpPr>
            <a:spLocks noGrp="1"/>
          </p:cNvSpPr>
          <p:nvPr>
            <p:ph type="body"/>
          </p:nvPr>
        </p:nvSpPr>
        <p:spPr>
          <a:xfrm>
            <a:off x="457200" y="1203480"/>
            <a:ext cx="3926520" cy="1422720"/>
          </a:xfrm>
          <a:prstGeom prst="rect">
            <a:avLst/>
          </a:prstGeom>
        </p:spPr>
        <p:txBody>
          <a:bodyPr lIns="0" tIns="0" rIns="0" bIns="0"/>
          <a:lstStyle/>
          <a:p>
            <a:endParaRPr lang="en-GB" sz="3200" b="0" strike="noStrike" spc="-1">
              <a:latin typeface="Arial"/>
            </a:endParaRPr>
          </a:p>
        </p:txBody>
      </p:sp>
      <p:sp>
        <p:nvSpPr>
          <p:cNvPr id="251" name="PlaceHolder 3"/>
          <p:cNvSpPr>
            <a:spLocks noGrp="1"/>
          </p:cNvSpPr>
          <p:nvPr>
            <p:ph type="body"/>
          </p:nvPr>
        </p:nvSpPr>
        <p:spPr>
          <a:xfrm>
            <a:off x="4580280" y="1203480"/>
            <a:ext cx="3926520" cy="1422720"/>
          </a:xfrm>
          <a:prstGeom prst="rect">
            <a:avLst/>
          </a:prstGeom>
        </p:spPr>
        <p:txBody>
          <a:bodyPr lIns="0" tIns="0" rIns="0" bIns="0"/>
          <a:lstStyle/>
          <a:p>
            <a:endParaRPr lang="en-GB" sz="3200" b="0" strike="noStrike" spc="-1">
              <a:latin typeface="Arial"/>
            </a:endParaRPr>
          </a:p>
        </p:txBody>
      </p:sp>
      <p:sp>
        <p:nvSpPr>
          <p:cNvPr id="252" name="PlaceHolder 4"/>
          <p:cNvSpPr>
            <a:spLocks noGrp="1"/>
          </p:cNvSpPr>
          <p:nvPr>
            <p:ph type="body"/>
          </p:nvPr>
        </p:nvSpPr>
        <p:spPr>
          <a:xfrm>
            <a:off x="457200" y="2761920"/>
            <a:ext cx="8046360" cy="1422720"/>
          </a:xfrm>
          <a:prstGeom prst="rect">
            <a:avLst/>
          </a:prstGeom>
        </p:spPr>
        <p:txBody>
          <a:bodyPr lIns="0" tIns="0" rIns="0" bIns="0"/>
          <a:lstStyle/>
          <a:p>
            <a:endParaRPr lang="en-GB" sz="3200" b="0" strike="noStrike" spc="-1">
              <a:latin typeface="Arial"/>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53" name="PlaceHolder 1"/>
          <p:cNvSpPr>
            <a:spLocks noGrp="1"/>
          </p:cNvSpPr>
          <p:nvPr>
            <p:ph type="title"/>
          </p:nvPr>
        </p:nvSpPr>
        <p:spPr>
          <a:xfrm>
            <a:off x="438120" y="2485800"/>
            <a:ext cx="7772400" cy="1102680"/>
          </a:xfrm>
          <a:prstGeom prst="rect">
            <a:avLst/>
          </a:prstGeom>
        </p:spPr>
        <p:txBody>
          <a:bodyPr lIns="0" tIns="0" rIns="0" bIns="0" anchor="ctr"/>
          <a:lstStyle/>
          <a:p>
            <a:endParaRPr lang="en-GB" sz="4400" b="0" strike="noStrike" spc="-1">
              <a:solidFill>
                <a:srgbClr val="FF950E"/>
              </a:solidFill>
              <a:latin typeface="Source Sans Pro"/>
            </a:endParaRPr>
          </a:p>
        </p:txBody>
      </p:sp>
      <p:sp>
        <p:nvSpPr>
          <p:cNvPr id="254" name="PlaceHolder 2"/>
          <p:cNvSpPr>
            <a:spLocks noGrp="1"/>
          </p:cNvSpPr>
          <p:nvPr>
            <p:ph type="body"/>
          </p:nvPr>
        </p:nvSpPr>
        <p:spPr>
          <a:xfrm>
            <a:off x="457200" y="1203480"/>
            <a:ext cx="8046360" cy="1422720"/>
          </a:xfrm>
          <a:prstGeom prst="rect">
            <a:avLst/>
          </a:prstGeom>
        </p:spPr>
        <p:txBody>
          <a:bodyPr lIns="0" tIns="0" rIns="0" bIns="0"/>
          <a:lstStyle/>
          <a:p>
            <a:endParaRPr lang="en-GB" sz="3200" b="0" strike="noStrike" spc="-1">
              <a:latin typeface="Arial"/>
            </a:endParaRPr>
          </a:p>
        </p:txBody>
      </p:sp>
      <p:sp>
        <p:nvSpPr>
          <p:cNvPr id="255" name="PlaceHolder 3"/>
          <p:cNvSpPr>
            <a:spLocks noGrp="1"/>
          </p:cNvSpPr>
          <p:nvPr>
            <p:ph type="body"/>
          </p:nvPr>
        </p:nvSpPr>
        <p:spPr>
          <a:xfrm>
            <a:off x="457200" y="2761920"/>
            <a:ext cx="8046360" cy="1422720"/>
          </a:xfrm>
          <a:prstGeom prst="rect">
            <a:avLst/>
          </a:prstGeom>
        </p:spPr>
        <p:txBody>
          <a:bodyPr lIns="0" tIns="0" rIns="0" bIns="0"/>
          <a:lstStyle/>
          <a:p>
            <a:endParaRPr lang="en-GB" sz="3200" b="0" strike="noStrike" spc="-1">
              <a:latin typeface="Arial"/>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56" name="PlaceHolder 1"/>
          <p:cNvSpPr>
            <a:spLocks noGrp="1"/>
          </p:cNvSpPr>
          <p:nvPr>
            <p:ph type="title"/>
          </p:nvPr>
        </p:nvSpPr>
        <p:spPr>
          <a:xfrm>
            <a:off x="438120" y="2485800"/>
            <a:ext cx="7772400" cy="1102680"/>
          </a:xfrm>
          <a:prstGeom prst="rect">
            <a:avLst/>
          </a:prstGeom>
        </p:spPr>
        <p:txBody>
          <a:bodyPr lIns="0" tIns="0" rIns="0" bIns="0" anchor="ctr"/>
          <a:lstStyle/>
          <a:p>
            <a:endParaRPr lang="en-GB" sz="4400" b="0" strike="noStrike" spc="-1">
              <a:solidFill>
                <a:srgbClr val="FF950E"/>
              </a:solidFill>
              <a:latin typeface="Source Sans Pro"/>
            </a:endParaRPr>
          </a:p>
        </p:txBody>
      </p:sp>
      <p:sp>
        <p:nvSpPr>
          <p:cNvPr id="257" name="PlaceHolder 2"/>
          <p:cNvSpPr>
            <a:spLocks noGrp="1"/>
          </p:cNvSpPr>
          <p:nvPr>
            <p:ph type="body"/>
          </p:nvPr>
        </p:nvSpPr>
        <p:spPr>
          <a:xfrm>
            <a:off x="457200" y="1203480"/>
            <a:ext cx="3926520" cy="1422720"/>
          </a:xfrm>
          <a:prstGeom prst="rect">
            <a:avLst/>
          </a:prstGeom>
        </p:spPr>
        <p:txBody>
          <a:bodyPr lIns="0" tIns="0" rIns="0" bIns="0"/>
          <a:lstStyle/>
          <a:p>
            <a:endParaRPr lang="en-GB" sz="3200" b="0" strike="noStrike" spc="-1">
              <a:latin typeface="Arial"/>
            </a:endParaRPr>
          </a:p>
        </p:txBody>
      </p:sp>
      <p:sp>
        <p:nvSpPr>
          <p:cNvPr id="258" name="PlaceHolder 3"/>
          <p:cNvSpPr>
            <a:spLocks noGrp="1"/>
          </p:cNvSpPr>
          <p:nvPr>
            <p:ph type="body"/>
          </p:nvPr>
        </p:nvSpPr>
        <p:spPr>
          <a:xfrm>
            <a:off x="4580280" y="1203480"/>
            <a:ext cx="3926520" cy="1422720"/>
          </a:xfrm>
          <a:prstGeom prst="rect">
            <a:avLst/>
          </a:prstGeom>
        </p:spPr>
        <p:txBody>
          <a:bodyPr lIns="0" tIns="0" rIns="0" bIns="0"/>
          <a:lstStyle/>
          <a:p>
            <a:endParaRPr lang="en-GB" sz="3200" b="0" strike="noStrike" spc="-1">
              <a:latin typeface="Arial"/>
            </a:endParaRPr>
          </a:p>
        </p:txBody>
      </p:sp>
      <p:sp>
        <p:nvSpPr>
          <p:cNvPr id="259" name="PlaceHolder 4"/>
          <p:cNvSpPr>
            <a:spLocks noGrp="1"/>
          </p:cNvSpPr>
          <p:nvPr>
            <p:ph type="body"/>
          </p:nvPr>
        </p:nvSpPr>
        <p:spPr>
          <a:xfrm>
            <a:off x="4580280" y="2761920"/>
            <a:ext cx="3926520" cy="1422720"/>
          </a:xfrm>
          <a:prstGeom prst="rect">
            <a:avLst/>
          </a:prstGeom>
        </p:spPr>
        <p:txBody>
          <a:bodyPr lIns="0" tIns="0" rIns="0" bIns="0"/>
          <a:lstStyle/>
          <a:p>
            <a:endParaRPr lang="en-GB" sz="3200" b="0" strike="noStrike" spc="-1">
              <a:latin typeface="Arial"/>
            </a:endParaRPr>
          </a:p>
        </p:txBody>
      </p:sp>
      <p:sp>
        <p:nvSpPr>
          <p:cNvPr id="260" name="PlaceHolder 5"/>
          <p:cNvSpPr>
            <a:spLocks noGrp="1"/>
          </p:cNvSpPr>
          <p:nvPr>
            <p:ph type="body"/>
          </p:nvPr>
        </p:nvSpPr>
        <p:spPr>
          <a:xfrm>
            <a:off x="457200" y="2761920"/>
            <a:ext cx="3926520" cy="1422720"/>
          </a:xfrm>
          <a:prstGeom prst="rect">
            <a:avLst/>
          </a:prstGeom>
        </p:spPr>
        <p:txBody>
          <a:bodyPr lIns="0" tIns="0" rIns="0" bIns="0"/>
          <a:lstStyle/>
          <a:p>
            <a:endParaRPr lang="en-GB" sz="3200" b="0" strike="noStrike" spc="-1">
              <a:latin typeface="Arial"/>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261" name="PlaceHolder 1"/>
          <p:cNvSpPr>
            <a:spLocks noGrp="1"/>
          </p:cNvSpPr>
          <p:nvPr>
            <p:ph type="title"/>
          </p:nvPr>
        </p:nvSpPr>
        <p:spPr>
          <a:xfrm>
            <a:off x="438120" y="2485800"/>
            <a:ext cx="7772400" cy="1102680"/>
          </a:xfrm>
          <a:prstGeom prst="rect">
            <a:avLst/>
          </a:prstGeom>
        </p:spPr>
        <p:txBody>
          <a:bodyPr lIns="0" tIns="0" rIns="0" bIns="0" anchor="ctr"/>
          <a:lstStyle/>
          <a:p>
            <a:endParaRPr lang="en-GB" sz="4400" b="0" strike="noStrike" spc="-1">
              <a:solidFill>
                <a:srgbClr val="FF950E"/>
              </a:solidFill>
              <a:latin typeface="Source Sans Pro"/>
            </a:endParaRPr>
          </a:p>
        </p:txBody>
      </p:sp>
      <p:sp>
        <p:nvSpPr>
          <p:cNvPr id="262" name="PlaceHolder 2"/>
          <p:cNvSpPr>
            <a:spLocks noGrp="1"/>
          </p:cNvSpPr>
          <p:nvPr>
            <p:ph type="body"/>
          </p:nvPr>
        </p:nvSpPr>
        <p:spPr>
          <a:xfrm>
            <a:off x="457200" y="1203480"/>
            <a:ext cx="2590560" cy="1422720"/>
          </a:xfrm>
          <a:prstGeom prst="rect">
            <a:avLst/>
          </a:prstGeom>
        </p:spPr>
        <p:txBody>
          <a:bodyPr lIns="0" tIns="0" rIns="0" bIns="0"/>
          <a:lstStyle/>
          <a:p>
            <a:endParaRPr lang="en-GB" sz="3200" b="0" strike="noStrike" spc="-1">
              <a:latin typeface="Arial"/>
            </a:endParaRPr>
          </a:p>
        </p:txBody>
      </p:sp>
      <p:sp>
        <p:nvSpPr>
          <p:cNvPr id="263" name="PlaceHolder 3"/>
          <p:cNvSpPr>
            <a:spLocks noGrp="1"/>
          </p:cNvSpPr>
          <p:nvPr>
            <p:ph type="body"/>
          </p:nvPr>
        </p:nvSpPr>
        <p:spPr>
          <a:xfrm>
            <a:off x="3177720" y="1203480"/>
            <a:ext cx="2590560" cy="1422720"/>
          </a:xfrm>
          <a:prstGeom prst="rect">
            <a:avLst/>
          </a:prstGeom>
        </p:spPr>
        <p:txBody>
          <a:bodyPr lIns="0" tIns="0" rIns="0" bIns="0"/>
          <a:lstStyle/>
          <a:p>
            <a:endParaRPr lang="en-GB" sz="3200" b="0" strike="noStrike" spc="-1">
              <a:latin typeface="Arial"/>
            </a:endParaRPr>
          </a:p>
        </p:txBody>
      </p:sp>
      <p:sp>
        <p:nvSpPr>
          <p:cNvPr id="264" name="PlaceHolder 4"/>
          <p:cNvSpPr>
            <a:spLocks noGrp="1"/>
          </p:cNvSpPr>
          <p:nvPr>
            <p:ph type="body"/>
          </p:nvPr>
        </p:nvSpPr>
        <p:spPr>
          <a:xfrm>
            <a:off x="5898240" y="1203480"/>
            <a:ext cx="2590560" cy="1422720"/>
          </a:xfrm>
          <a:prstGeom prst="rect">
            <a:avLst/>
          </a:prstGeom>
        </p:spPr>
        <p:txBody>
          <a:bodyPr lIns="0" tIns="0" rIns="0" bIns="0"/>
          <a:lstStyle/>
          <a:p>
            <a:endParaRPr lang="en-GB" sz="3200" b="0" strike="noStrike" spc="-1">
              <a:latin typeface="Arial"/>
            </a:endParaRPr>
          </a:p>
        </p:txBody>
      </p:sp>
      <p:sp>
        <p:nvSpPr>
          <p:cNvPr id="265" name="PlaceHolder 5"/>
          <p:cNvSpPr>
            <a:spLocks noGrp="1"/>
          </p:cNvSpPr>
          <p:nvPr>
            <p:ph type="body"/>
          </p:nvPr>
        </p:nvSpPr>
        <p:spPr>
          <a:xfrm>
            <a:off x="5898240" y="2761920"/>
            <a:ext cx="2590560" cy="1422720"/>
          </a:xfrm>
          <a:prstGeom prst="rect">
            <a:avLst/>
          </a:prstGeom>
        </p:spPr>
        <p:txBody>
          <a:bodyPr lIns="0" tIns="0" rIns="0" bIns="0"/>
          <a:lstStyle/>
          <a:p>
            <a:endParaRPr lang="en-GB" sz="3200" b="0" strike="noStrike" spc="-1">
              <a:latin typeface="Arial"/>
            </a:endParaRPr>
          </a:p>
        </p:txBody>
      </p:sp>
      <p:sp>
        <p:nvSpPr>
          <p:cNvPr id="266" name="PlaceHolder 6"/>
          <p:cNvSpPr>
            <a:spLocks noGrp="1"/>
          </p:cNvSpPr>
          <p:nvPr>
            <p:ph type="body"/>
          </p:nvPr>
        </p:nvSpPr>
        <p:spPr>
          <a:xfrm>
            <a:off x="3177720" y="2761920"/>
            <a:ext cx="2590560" cy="1422720"/>
          </a:xfrm>
          <a:prstGeom prst="rect">
            <a:avLst/>
          </a:prstGeom>
        </p:spPr>
        <p:txBody>
          <a:bodyPr lIns="0" tIns="0" rIns="0" bIns="0"/>
          <a:lstStyle/>
          <a:p>
            <a:endParaRPr lang="en-GB" sz="3200" b="0" strike="noStrike" spc="-1">
              <a:latin typeface="Arial"/>
            </a:endParaRPr>
          </a:p>
        </p:txBody>
      </p:sp>
      <p:sp>
        <p:nvSpPr>
          <p:cNvPr id="267" name="PlaceHolder 7"/>
          <p:cNvSpPr>
            <a:spLocks noGrp="1"/>
          </p:cNvSpPr>
          <p:nvPr>
            <p:ph type="body"/>
          </p:nvPr>
        </p:nvSpPr>
        <p:spPr>
          <a:xfrm>
            <a:off x="457200" y="2761920"/>
            <a:ext cx="2590560" cy="1422720"/>
          </a:xfrm>
          <a:prstGeom prst="rect">
            <a:avLst/>
          </a:prstGeom>
        </p:spPr>
        <p:txBody>
          <a:bodyPr lIns="0" tIns="0" rIns="0" bIns="0"/>
          <a:lstStyle/>
          <a:p>
            <a:endParaRPr lang="en-GB" sz="3200" b="0" strike="noStrike" spc="-1">
              <a:latin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438120" y="2485800"/>
            <a:ext cx="7772400" cy="1102680"/>
          </a:xfrm>
          <a:prstGeom prst="rect">
            <a:avLst/>
          </a:prstGeom>
        </p:spPr>
        <p:txBody>
          <a:bodyPr lIns="0" tIns="0" rIns="0" bIns="0" anchor="ctr"/>
          <a:lstStyle/>
          <a:p>
            <a:endParaRPr lang="en-GB" sz="4400" b="0" strike="noStrike" spc="-1">
              <a:solidFill>
                <a:srgbClr val="FF950E"/>
              </a:solidFill>
              <a:latin typeface="Source Sans Pro"/>
            </a:endParaRPr>
          </a:p>
        </p:txBody>
      </p:sp>
      <p:sp>
        <p:nvSpPr>
          <p:cNvPr id="20" name="PlaceHolder 2"/>
          <p:cNvSpPr>
            <a:spLocks noGrp="1"/>
          </p:cNvSpPr>
          <p:nvPr>
            <p:ph type="body"/>
          </p:nvPr>
        </p:nvSpPr>
        <p:spPr>
          <a:xfrm>
            <a:off x="457200" y="1203480"/>
            <a:ext cx="3926520" cy="1422720"/>
          </a:xfrm>
          <a:prstGeom prst="rect">
            <a:avLst/>
          </a:prstGeom>
        </p:spPr>
        <p:txBody>
          <a:bodyPr lIns="0" tIns="0" rIns="0" bIns="0"/>
          <a:lstStyle/>
          <a:p>
            <a:endParaRPr lang="en-GB" sz="3200" b="0" strike="noStrike" spc="-1">
              <a:latin typeface="Arial"/>
            </a:endParaRPr>
          </a:p>
        </p:txBody>
      </p:sp>
      <p:sp>
        <p:nvSpPr>
          <p:cNvPr id="21" name="PlaceHolder 3"/>
          <p:cNvSpPr>
            <a:spLocks noGrp="1"/>
          </p:cNvSpPr>
          <p:nvPr>
            <p:ph type="body"/>
          </p:nvPr>
        </p:nvSpPr>
        <p:spPr>
          <a:xfrm>
            <a:off x="4580280" y="1203480"/>
            <a:ext cx="3926520" cy="1422720"/>
          </a:xfrm>
          <a:prstGeom prst="rect">
            <a:avLst/>
          </a:prstGeom>
        </p:spPr>
        <p:txBody>
          <a:bodyPr lIns="0" tIns="0" rIns="0" bIns="0"/>
          <a:lstStyle/>
          <a:p>
            <a:endParaRPr lang="en-GB" sz="3200" b="0" strike="noStrike" spc="-1">
              <a:latin typeface="Arial"/>
            </a:endParaRPr>
          </a:p>
        </p:txBody>
      </p:sp>
      <p:sp>
        <p:nvSpPr>
          <p:cNvPr id="22" name="PlaceHolder 4"/>
          <p:cNvSpPr>
            <a:spLocks noGrp="1"/>
          </p:cNvSpPr>
          <p:nvPr>
            <p:ph type="body"/>
          </p:nvPr>
        </p:nvSpPr>
        <p:spPr>
          <a:xfrm>
            <a:off x="457200" y="2761920"/>
            <a:ext cx="8046360" cy="1422720"/>
          </a:xfrm>
          <a:prstGeom prst="rect">
            <a:avLst/>
          </a:prstGeom>
        </p:spPr>
        <p:txBody>
          <a:bodyPr lIns="0" tIns="0" rIns="0" bIns="0"/>
          <a:lstStyle/>
          <a:p>
            <a:endParaRPr lang="en-GB" sz="3200" b="0" strike="noStrike" spc="-1">
              <a:latin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1.jpe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image" Target="../media/image1.jpe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theme" Target="../theme/theme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image" Target="../media/image1.jpe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theme" Target="../theme/theme5.xml"/><Relationship Id="rId3" Type="http://schemas.openxmlformats.org/officeDocument/2006/relationships/slideLayout" Target="../slideLayouts/slideLayout51.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2" Type="http://schemas.openxmlformats.org/officeDocument/2006/relationships/slideLayout" Target="../slideLayouts/slideLayout50.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0" Type="http://schemas.openxmlformats.org/officeDocument/2006/relationships/slideLayout" Target="../slideLayouts/slideLayout58.xml"/><Relationship Id="rId4" Type="http://schemas.openxmlformats.org/officeDocument/2006/relationships/slideLayout" Target="../slideLayouts/slideLayout52.xml"/><Relationship Id="rId9" Type="http://schemas.openxmlformats.org/officeDocument/2006/relationships/slideLayout" Target="../slideLayouts/slideLayout57.xml"/><Relationship Id="rId14" Type="http://schemas.openxmlformats.org/officeDocument/2006/relationships/image" Target="../media/image1.jpeg"/></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8.xml"/><Relationship Id="rId13" Type="http://schemas.openxmlformats.org/officeDocument/2006/relationships/theme" Target="../theme/theme6.xml"/><Relationship Id="rId3" Type="http://schemas.openxmlformats.org/officeDocument/2006/relationships/slideLayout" Target="../slideLayouts/slideLayout63.xml"/><Relationship Id="rId7" Type="http://schemas.openxmlformats.org/officeDocument/2006/relationships/slideLayout" Target="../slideLayouts/slideLayout67.xml"/><Relationship Id="rId12" Type="http://schemas.openxmlformats.org/officeDocument/2006/relationships/slideLayout" Target="../slideLayouts/slideLayout72.xml"/><Relationship Id="rId2" Type="http://schemas.openxmlformats.org/officeDocument/2006/relationships/slideLayout" Target="../slideLayouts/slideLayout62.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5" Type="http://schemas.openxmlformats.org/officeDocument/2006/relationships/slideLayout" Target="../slideLayouts/slideLayout65.xml"/><Relationship Id="rId10" Type="http://schemas.openxmlformats.org/officeDocument/2006/relationships/slideLayout" Target="../slideLayouts/slideLayout70.xml"/><Relationship Id="rId4" Type="http://schemas.openxmlformats.org/officeDocument/2006/relationships/slideLayout" Target="../slideLayouts/slideLayout64.xml"/><Relationship Id="rId9" Type="http://schemas.openxmlformats.org/officeDocument/2006/relationships/slideLayout" Target="../slideLayouts/slideLayout69.xml"/><Relationship Id="rId14" Type="http://schemas.openxmlformats.org/officeDocument/2006/relationships/image" Target="../media/image1.jpeg"/></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80.xml"/><Relationship Id="rId13" Type="http://schemas.openxmlformats.org/officeDocument/2006/relationships/theme" Target="../theme/theme7.xml"/><Relationship Id="rId3" Type="http://schemas.openxmlformats.org/officeDocument/2006/relationships/slideLayout" Target="../slideLayouts/slideLayout75.xml"/><Relationship Id="rId7" Type="http://schemas.openxmlformats.org/officeDocument/2006/relationships/slideLayout" Target="../slideLayouts/slideLayout79.xml"/><Relationship Id="rId12" Type="http://schemas.openxmlformats.org/officeDocument/2006/relationships/slideLayout" Target="../slideLayouts/slideLayout84.xml"/><Relationship Id="rId2" Type="http://schemas.openxmlformats.org/officeDocument/2006/relationships/slideLayout" Target="../slideLayouts/slideLayout74.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slideLayout" Target="../slideLayouts/slideLayout83.xml"/><Relationship Id="rId5" Type="http://schemas.openxmlformats.org/officeDocument/2006/relationships/slideLayout" Target="../slideLayouts/slideLayout77.xml"/><Relationship Id="rId10" Type="http://schemas.openxmlformats.org/officeDocument/2006/relationships/slideLayout" Target="../slideLayouts/slideLayout82.xml"/><Relationship Id="rId4" Type="http://schemas.openxmlformats.org/officeDocument/2006/relationships/slideLayout" Target="../slideLayouts/slideLayout76.xml"/><Relationship Id="rId9" Type="http://schemas.openxmlformats.org/officeDocument/2006/relationships/slideLayout" Target="../slideLayouts/slideLayout81.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4"/>
          <a:stretch>
            <a:fillRect/>
          </a:stretch>
        </a:blipFill>
        <a:effectLst/>
      </p:bgPr>
    </p:bg>
    <p:spTree>
      <p:nvGrpSpPr>
        <p:cNvPr id="1" name=""/>
        <p:cNvGrpSpPr/>
        <p:nvPr/>
      </p:nvGrpSpPr>
      <p:grpSpPr>
        <a:xfrm>
          <a:off x="0" y="0"/>
          <a:ext cx="0" cy="0"/>
          <a:chOff x="0" y="0"/>
          <a:chExt cx="0" cy="0"/>
        </a:xfrm>
      </p:grpSpPr>
      <p:sp>
        <p:nvSpPr>
          <p:cNvPr id="2" name="PlaceHolder 1"/>
          <p:cNvSpPr>
            <a:spLocks noGrp="1"/>
          </p:cNvSpPr>
          <p:nvPr>
            <p:ph type="title"/>
          </p:nvPr>
        </p:nvSpPr>
        <p:spPr>
          <a:xfrm>
            <a:off x="457200" y="205200"/>
            <a:ext cx="8229240" cy="858240"/>
          </a:xfrm>
          <a:prstGeom prst="rect">
            <a:avLst/>
          </a:prstGeom>
        </p:spPr>
        <p:txBody>
          <a:bodyPr lIns="0" tIns="0" rIns="0" bIns="0" anchor="ctr"/>
          <a:lstStyle/>
          <a:p>
            <a:pPr algn="ctr"/>
            <a:r>
              <a:rPr lang="en-GB" sz="4400" b="0" strike="noStrike" spc="-1">
                <a:solidFill>
                  <a:srgbClr val="FF950E"/>
                </a:solidFill>
                <a:latin typeface="Source Sans Pro"/>
              </a:rPr>
              <a:t>Click to edit the title text format</a:t>
            </a:r>
          </a:p>
        </p:txBody>
      </p:sp>
      <p:sp>
        <p:nvSpPr>
          <p:cNvPr id="3" name="PlaceHolder 2"/>
          <p:cNvSpPr>
            <a:spLocks noGrp="1"/>
          </p:cNvSpPr>
          <p:nvPr>
            <p:ph type="body"/>
          </p:nvPr>
        </p:nvSpPr>
        <p:spPr>
          <a:xfrm>
            <a:off x="457200" y="1203480"/>
            <a:ext cx="8046360" cy="2982960"/>
          </a:xfrm>
          <a:prstGeom prst="rect">
            <a:avLst/>
          </a:prstGeom>
        </p:spPr>
        <p:txBody>
          <a:bodyPr lIns="0" tIns="0" rIns="0" bIns="0"/>
          <a:lstStyle/>
          <a:p>
            <a:pPr marL="432000" indent="-324000">
              <a:spcAft>
                <a:spcPts val="1417"/>
              </a:spcAft>
              <a:buClr>
                <a:srgbClr val="FFFFFF"/>
              </a:buClr>
              <a:buSzPct val="45000"/>
              <a:buFont typeface="Wingdings" charset="2"/>
              <a:buChar char=""/>
            </a:pPr>
            <a:r>
              <a:rPr lang="en-GB" sz="3200" b="0" strike="noStrike" spc="-1">
                <a:latin typeface="Arial"/>
              </a:rPr>
              <a:t>Click to edit the outline text format</a:t>
            </a:r>
          </a:p>
          <a:p>
            <a:pPr marL="864000" lvl="1" indent="-324000">
              <a:spcAft>
                <a:spcPts val="1134"/>
              </a:spcAft>
              <a:buClr>
                <a:srgbClr val="FFFFFF"/>
              </a:buClr>
              <a:buSzPct val="75000"/>
              <a:buFont typeface="Symbol" charset="2"/>
              <a:buChar char=""/>
            </a:pPr>
            <a:r>
              <a:rPr lang="en-GB" sz="2800" b="0" strike="noStrike" spc="-1">
                <a:latin typeface="Arial"/>
              </a:rPr>
              <a:t>Second Outline Level</a:t>
            </a:r>
          </a:p>
          <a:p>
            <a:pPr marL="1296000" lvl="2" indent="-288000">
              <a:spcAft>
                <a:spcPts val="850"/>
              </a:spcAft>
              <a:buClr>
                <a:srgbClr val="FFFFFF"/>
              </a:buClr>
              <a:buSzPct val="45000"/>
              <a:buFont typeface="Wingdings" charset="2"/>
              <a:buChar char=""/>
            </a:pPr>
            <a:r>
              <a:rPr lang="en-GB" sz="2400" b="0" strike="noStrike" spc="-1">
                <a:latin typeface="Arial"/>
              </a:rPr>
              <a:t>Third Outline Level</a:t>
            </a:r>
          </a:p>
          <a:p>
            <a:pPr marL="1728000" lvl="3" indent="-216000">
              <a:spcAft>
                <a:spcPts val="567"/>
              </a:spcAft>
              <a:buClr>
                <a:srgbClr val="FFFFFF"/>
              </a:buClr>
              <a:buSzPct val="75000"/>
              <a:buFont typeface="Symbol" charset="2"/>
              <a:buChar char=""/>
            </a:pPr>
            <a:r>
              <a:rPr lang="en-GB" sz="2000" b="0" strike="noStrike" spc="-1">
                <a:latin typeface="Arial"/>
              </a:rPr>
              <a:t>Fourth Outline Level</a:t>
            </a:r>
          </a:p>
          <a:p>
            <a:pPr marL="2160000" lvl="4" indent="-216000">
              <a:spcAft>
                <a:spcPts val="283"/>
              </a:spcAft>
              <a:buClr>
                <a:srgbClr val="FFFFFF"/>
              </a:buClr>
              <a:buSzPct val="45000"/>
              <a:buFont typeface="Wingdings" charset="2"/>
              <a:buChar char=""/>
            </a:pPr>
            <a:r>
              <a:rPr lang="en-GB" sz="2000" b="0" strike="noStrike" spc="-1">
                <a:latin typeface="Arial"/>
              </a:rPr>
              <a:t>Fifth Outline Level</a:t>
            </a:r>
          </a:p>
          <a:p>
            <a:pPr marL="2592000" lvl="5" indent="-216000">
              <a:spcAft>
                <a:spcPts val="283"/>
              </a:spcAft>
              <a:buClr>
                <a:srgbClr val="FFFFFF"/>
              </a:buClr>
              <a:buSzPct val="45000"/>
              <a:buFont typeface="Wingdings" charset="2"/>
              <a:buChar char=""/>
            </a:pPr>
            <a:r>
              <a:rPr lang="en-GB" sz="2000" b="0" strike="noStrike" spc="-1">
                <a:latin typeface="Arial"/>
              </a:rPr>
              <a:t>Sixth Outline Level</a:t>
            </a:r>
          </a:p>
          <a:p>
            <a:pPr marL="3024000" lvl="6" indent="-216000">
              <a:spcAft>
                <a:spcPts val="283"/>
              </a:spcAft>
              <a:buClr>
                <a:srgbClr val="FFFFFF"/>
              </a:buClr>
              <a:buSzPct val="45000"/>
              <a:buFont typeface="Wingdings" charset="2"/>
              <a:buChar char=""/>
            </a:pPr>
            <a:r>
              <a:rPr lang="en-GB"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a:blip r:embed="rId14"/>
          <a:stretch>
            <a:fillRect/>
          </a:stretch>
        </a:blipFill>
        <a:effectLst/>
      </p:bgPr>
    </p:bg>
    <p:spTree>
      <p:nvGrpSpPr>
        <p:cNvPr id="1" name=""/>
        <p:cNvGrpSpPr/>
        <p:nvPr/>
      </p:nvGrpSpPr>
      <p:grpSpPr>
        <a:xfrm>
          <a:off x="0" y="0"/>
          <a:ext cx="0" cy="0"/>
          <a:chOff x="0" y="0"/>
          <a:chExt cx="0" cy="0"/>
        </a:xfrm>
      </p:grpSpPr>
      <p:sp>
        <p:nvSpPr>
          <p:cNvPr id="38" name="PlaceHolder 1"/>
          <p:cNvSpPr>
            <a:spLocks noGrp="1"/>
          </p:cNvSpPr>
          <p:nvPr>
            <p:ph type="title"/>
          </p:nvPr>
        </p:nvSpPr>
        <p:spPr>
          <a:xfrm>
            <a:off x="438120" y="2160000"/>
            <a:ext cx="7772400" cy="1102680"/>
          </a:xfrm>
          <a:prstGeom prst="rect">
            <a:avLst/>
          </a:prstGeom>
        </p:spPr>
        <p:txBody>
          <a:bodyPr/>
          <a:lstStyle/>
          <a:p>
            <a:pPr>
              <a:lnSpc>
                <a:spcPct val="100000"/>
              </a:lnSpc>
            </a:pPr>
            <a:r>
              <a:rPr lang="en-CA" sz="4000" b="0" strike="noStrike" spc="-1">
                <a:solidFill>
                  <a:srgbClr val="D7E2F1"/>
                </a:solidFill>
                <a:latin typeface="Helvetica Neue Light"/>
              </a:rPr>
              <a:t>Presentation Subtitle</a:t>
            </a:r>
            <a:endParaRPr lang="en-GB" sz="4000" b="0" strike="noStrike" spc="-1">
              <a:latin typeface="Source Sans Pro"/>
            </a:endParaRPr>
          </a:p>
        </p:txBody>
      </p:sp>
      <p:sp>
        <p:nvSpPr>
          <p:cNvPr id="39" name="PlaceHolder 2"/>
          <p:cNvSpPr>
            <a:spLocks noGrp="1"/>
          </p:cNvSpPr>
          <p:nvPr>
            <p:ph type="body"/>
          </p:nvPr>
        </p:nvSpPr>
        <p:spPr>
          <a:xfrm>
            <a:off x="457200" y="1203480"/>
            <a:ext cx="8046360" cy="2982960"/>
          </a:xfrm>
          <a:prstGeom prst="rect">
            <a:avLst/>
          </a:prstGeom>
        </p:spPr>
        <p:txBody>
          <a:bodyPr lIns="0" tIns="0" rIns="0" bIns="0"/>
          <a:lstStyle/>
          <a:p>
            <a:pPr marL="432000" indent="-324000">
              <a:spcAft>
                <a:spcPts val="1417"/>
              </a:spcAft>
              <a:buClr>
                <a:srgbClr val="FFFFFF"/>
              </a:buClr>
              <a:buSzPct val="45000"/>
              <a:buFont typeface="Wingdings" charset="2"/>
              <a:buChar char=""/>
            </a:pPr>
            <a:r>
              <a:rPr lang="en-GB" sz="3200" b="0" strike="noStrike" spc="-1">
                <a:latin typeface="Arial"/>
              </a:rPr>
              <a:t>Click to edit the outline text format</a:t>
            </a:r>
          </a:p>
          <a:p>
            <a:pPr marL="864000" lvl="1" indent="-324000">
              <a:spcAft>
                <a:spcPts val="1134"/>
              </a:spcAft>
              <a:buClr>
                <a:srgbClr val="FFFFFF"/>
              </a:buClr>
              <a:buSzPct val="75000"/>
              <a:buFont typeface="Symbol" charset="2"/>
              <a:buChar char=""/>
            </a:pPr>
            <a:r>
              <a:rPr lang="en-GB" sz="2800" b="0" strike="noStrike" spc="-1">
                <a:latin typeface="Arial"/>
              </a:rPr>
              <a:t>Second Outline Level</a:t>
            </a:r>
          </a:p>
          <a:p>
            <a:pPr marL="1296000" lvl="2" indent="-288000">
              <a:spcAft>
                <a:spcPts val="850"/>
              </a:spcAft>
              <a:buClr>
                <a:srgbClr val="FFFFFF"/>
              </a:buClr>
              <a:buSzPct val="45000"/>
              <a:buFont typeface="Wingdings" charset="2"/>
              <a:buChar char=""/>
            </a:pPr>
            <a:r>
              <a:rPr lang="en-GB" sz="2400" b="0" strike="noStrike" spc="-1">
                <a:latin typeface="Arial"/>
              </a:rPr>
              <a:t>Third Outline Level</a:t>
            </a:r>
          </a:p>
          <a:p>
            <a:pPr marL="1728000" lvl="3" indent="-216000">
              <a:spcAft>
                <a:spcPts val="567"/>
              </a:spcAft>
              <a:buClr>
                <a:srgbClr val="FFFFFF"/>
              </a:buClr>
              <a:buSzPct val="75000"/>
              <a:buFont typeface="Symbol" charset="2"/>
              <a:buChar char=""/>
            </a:pPr>
            <a:r>
              <a:rPr lang="en-GB" sz="2000" b="0" strike="noStrike" spc="-1">
                <a:latin typeface="Arial"/>
              </a:rPr>
              <a:t>Fourth Outline Level</a:t>
            </a:r>
          </a:p>
          <a:p>
            <a:pPr marL="2160000" lvl="4" indent="-216000">
              <a:spcAft>
                <a:spcPts val="283"/>
              </a:spcAft>
              <a:buClr>
                <a:srgbClr val="FFFFFF"/>
              </a:buClr>
              <a:buSzPct val="45000"/>
              <a:buFont typeface="Wingdings" charset="2"/>
              <a:buChar char=""/>
            </a:pPr>
            <a:r>
              <a:rPr lang="en-GB" sz="2000" b="0" strike="noStrike" spc="-1">
                <a:latin typeface="Arial"/>
              </a:rPr>
              <a:t>Fifth Outline Level</a:t>
            </a:r>
          </a:p>
          <a:p>
            <a:pPr marL="2592000" lvl="5" indent="-216000">
              <a:spcAft>
                <a:spcPts val="283"/>
              </a:spcAft>
              <a:buClr>
                <a:srgbClr val="FFFFFF"/>
              </a:buClr>
              <a:buSzPct val="45000"/>
              <a:buFont typeface="Wingdings" charset="2"/>
              <a:buChar char=""/>
            </a:pPr>
            <a:r>
              <a:rPr lang="en-GB" sz="2000" b="0" strike="noStrike" spc="-1">
                <a:latin typeface="Arial"/>
              </a:rPr>
              <a:t>Sixth Outline Level</a:t>
            </a:r>
          </a:p>
          <a:p>
            <a:pPr marL="3024000" lvl="6" indent="-216000">
              <a:spcAft>
                <a:spcPts val="283"/>
              </a:spcAft>
              <a:buClr>
                <a:srgbClr val="FFFFFF"/>
              </a:buClr>
              <a:buSzPct val="45000"/>
              <a:buFont typeface="Wingdings" charset="2"/>
              <a:buChar char=""/>
            </a:pPr>
            <a:r>
              <a:rPr lang="en-GB"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a:blip r:embed="rId14"/>
          <a:stretch>
            <a:fillRect/>
          </a:stretch>
        </a:blipFill>
        <a:effectLst/>
      </p:bgPr>
    </p:bg>
    <p:spTree>
      <p:nvGrpSpPr>
        <p:cNvPr id="1" name=""/>
        <p:cNvGrpSpPr/>
        <p:nvPr/>
      </p:nvGrpSpPr>
      <p:grpSpPr>
        <a:xfrm>
          <a:off x="0" y="0"/>
          <a:ext cx="0" cy="0"/>
          <a:chOff x="0" y="0"/>
          <a:chExt cx="0" cy="0"/>
        </a:xfrm>
      </p:grpSpPr>
      <p:sp>
        <p:nvSpPr>
          <p:cNvPr id="76" name="PlaceHolder 1"/>
          <p:cNvSpPr>
            <a:spLocks noGrp="1"/>
          </p:cNvSpPr>
          <p:nvPr>
            <p:ph type="title"/>
          </p:nvPr>
        </p:nvSpPr>
        <p:spPr>
          <a:xfrm>
            <a:off x="457200" y="205200"/>
            <a:ext cx="8229240" cy="858240"/>
          </a:xfrm>
          <a:prstGeom prst="rect">
            <a:avLst/>
          </a:prstGeom>
        </p:spPr>
        <p:txBody>
          <a:bodyPr lIns="0" tIns="0" rIns="0" bIns="0" anchor="ctr"/>
          <a:lstStyle/>
          <a:p>
            <a:pPr algn="ctr"/>
            <a:r>
              <a:rPr lang="en-GB" sz="4400" b="0" strike="noStrike" spc="-1">
                <a:latin typeface="Arial"/>
              </a:rPr>
              <a:t>Click to edit the title text format</a:t>
            </a:r>
          </a:p>
        </p:txBody>
      </p:sp>
      <p:sp>
        <p:nvSpPr>
          <p:cNvPr id="77" name="PlaceHolder 2"/>
          <p:cNvSpPr>
            <a:spLocks noGrp="1"/>
          </p:cNvSpPr>
          <p:nvPr>
            <p:ph type="body"/>
          </p:nvPr>
        </p:nvSpPr>
        <p:spPr>
          <a:xfrm>
            <a:off x="457200" y="1203480"/>
            <a:ext cx="8046360" cy="2982960"/>
          </a:xfrm>
          <a:prstGeom prst="rect">
            <a:avLst/>
          </a:prstGeom>
        </p:spPr>
        <p:txBody>
          <a:bodyPr lIns="0" tIns="0" rIns="0" bIns="0"/>
          <a:lstStyle/>
          <a:p>
            <a:pPr marL="432000" indent="-324000">
              <a:spcAft>
                <a:spcPts val="1417"/>
              </a:spcAft>
              <a:buClr>
                <a:srgbClr val="FFFFFF"/>
              </a:buClr>
              <a:buSzPct val="45000"/>
              <a:buFont typeface="Wingdings" charset="2"/>
              <a:buChar char=""/>
            </a:pPr>
            <a:r>
              <a:rPr lang="en-GB" sz="3200" b="0" strike="noStrike" spc="-1">
                <a:latin typeface="Arial"/>
              </a:rPr>
              <a:t>Click to edit the outline text format</a:t>
            </a:r>
          </a:p>
          <a:p>
            <a:pPr marL="864000" lvl="1" indent="-324000">
              <a:spcAft>
                <a:spcPts val="1134"/>
              </a:spcAft>
              <a:buClr>
                <a:srgbClr val="FFFFFF"/>
              </a:buClr>
              <a:buSzPct val="75000"/>
              <a:buFont typeface="Symbol" charset="2"/>
              <a:buChar char=""/>
            </a:pPr>
            <a:r>
              <a:rPr lang="en-GB" sz="2800" b="0" strike="noStrike" spc="-1">
                <a:latin typeface="Arial"/>
              </a:rPr>
              <a:t>Second Outline Level</a:t>
            </a:r>
          </a:p>
          <a:p>
            <a:pPr marL="1296000" lvl="2" indent="-288000">
              <a:spcAft>
                <a:spcPts val="850"/>
              </a:spcAft>
              <a:buClr>
                <a:srgbClr val="FFFFFF"/>
              </a:buClr>
              <a:buSzPct val="45000"/>
              <a:buFont typeface="Wingdings" charset="2"/>
              <a:buChar char=""/>
            </a:pPr>
            <a:r>
              <a:rPr lang="en-GB" sz="2400" b="0" strike="noStrike" spc="-1">
                <a:latin typeface="Arial"/>
              </a:rPr>
              <a:t>Third Outline Level</a:t>
            </a:r>
          </a:p>
          <a:p>
            <a:pPr marL="1728000" lvl="3" indent="-216000">
              <a:spcAft>
                <a:spcPts val="567"/>
              </a:spcAft>
              <a:buClr>
                <a:srgbClr val="FFFFFF"/>
              </a:buClr>
              <a:buSzPct val="75000"/>
              <a:buFont typeface="Symbol" charset="2"/>
              <a:buChar char=""/>
            </a:pPr>
            <a:r>
              <a:rPr lang="en-GB" sz="2000" b="0" strike="noStrike" spc="-1">
                <a:latin typeface="Arial"/>
              </a:rPr>
              <a:t>Fourth Outline Level</a:t>
            </a:r>
          </a:p>
          <a:p>
            <a:pPr marL="2160000" lvl="4" indent="-216000">
              <a:spcAft>
                <a:spcPts val="283"/>
              </a:spcAft>
              <a:buClr>
                <a:srgbClr val="FFFFFF"/>
              </a:buClr>
              <a:buSzPct val="45000"/>
              <a:buFont typeface="Wingdings" charset="2"/>
              <a:buChar char=""/>
            </a:pPr>
            <a:r>
              <a:rPr lang="en-GB" sz="2000" b="0" strike="noStrike" spc="-1">
                <a:latin typeface="Arial"/>
              </a:rPr>
              <a:t>Fifth Outline Level</a:t>
            </a:r>
          </a:p>
          <a:p>
            <a:pPr marL="2592000" lvl="5" indent="-216000">
              <a:spcAft>
                <a:spcPts val="283"/>
              </a:spcAft>
              <a:buClr>
                <a:srgbClr val="FFFFFF"/>
              </a:buClr>
              <a:buSzPct val="45000"/>
              <a:buFont typeface="Wingdings" charset="2"/>
              <a:buChar char=""/>
            </a:pPr>
            <a:r>
              <a:rPr lang="en-GB" sz="2000" b="0" strike="noStrike" spc="-1">
                <a:latin typeface="Arial"/>
              </a:rPr>
              <a:t>Sixth Outline Level</a:t>
            </a:r>
          </a:p>
          <a:p>
            <a:pPr marL="3024000" lvl="6" indent="-216000">
              <a:spcAft>
                <a:spcPts val="283"/>
              </a:spcAft>
              <a:buClr>
                <a:srgbClr val="FFFFFF"/>
              </a:buClr>
              <a:buSzPct val="45000"/>
              <a:buFont typeface="Wingdings" charset="2"/>
              <a:buChar char=""/>
            </a:pPr>
            <a:r>
              <a:rPr lang="en-GB"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blipFill>
          <a:blip r:embed="rId14"/>
          <a:stretch>
            <a:fillRect/>
          </a:stretch>
        </a:blipFill>
        <a:effectLst/>
      </p:bgPr>
    </p:bg>
    <p:spTree>
      <p:nvGrpSpPr>
        <p:cNvPr id="1" name=""/>
        <p:cNvGrpSpPr/>
        <p:nvPr/>
      </p:nvGrpSpPr>
      <p:grpSpPr>
        <a:xfrm>
          <a:off x="0" y="0"/>
          <a:ext cx="0" cy="0"/>
          <a:chOff x="0" y="0"/>
          <a:chExt cx="0" cy="0"/>
        </a:xfrm>
      </p:grpSpPr>
      <p:sp>
        <p:nvSpPr>
          <p:cNvPr id="114" name="PlaceHolder 1"/>
          <p:cNvSpPr>
            <a:spLocks noGrp="1"/>
          </p:cNvSpPr>
          <p:nvPr>
            <p:ph type="title"/>
          </p:nvPr>
        </p:nvSpPr>
        <p:spPr>
          <a:xfrm>
            <a:off x="438120" y="2485800"/>
            <a:ext cx="7772400" cy="1102680"/>
          </a:xfrm>
          <a:prstGeom prst="rect">
            <a:avLst/>
          </a:prstGeom>
        </p:spPr>
        <p:txBody>
          <a:bodyPr/>
          <a:lstStyle/>
          <a:p>
            <a:pPr>
              <a:lnSpc>
                <a:spcPct val="100000"/>
              </a:lnSpc>
            </a:pPr>
            <a:r>
              <a:rPr lang="en-CA" sz="4000" b="0" strike="noStrike" spc="-1">
                <a:solidFill>
                  <a:srgbClr val="D0B8D7"/>
                </a:solidFill>
                <a:latin typeface="Helvetica Neue Light"/>
              </a:rPr>
              <a:t>Presentation Subtitle</a:t>
            </a:r>
            <a:endParaRPr lang="en-GB" sz="4000" b="0" strike="noStrike" spc="-1">
              <a:solidFill>
                <a:srgbClr val="FF950E"/>
              </a:solidFill>
              <a:latin typeface="Source Sans Pro"/>
            </a:endParaRPr>
          </a:p>
        </p:txBody>
      </p:sp>
      <p:sp>
        <p:nvSpPr>
          <p:cNvPr id="115" name="PlaceHolder 2"/>
          <p:cNvSpPr>
            <a:spLocks noGrp="1"/>
          </p:cNvSpPr>
          <p:nvPr>
            <p:ph type="body"/>
          </p:nvPr>
        </p:nvSpPr>
        <p:spPr>
          <a:xfrm>
            <a:off x="457200" y="1203480"/>
            <a:ext cx="8046360" cy="2982960"/>
          </a:xfrm>
          <a:prstGeom prst="rect">
            <a:avLst/>
          </a:prstGeom>
        </p:spPr>
        <p:txBody>
          <a:bodyPr lIns="0" tIns="0" rIns="0" bIns="0"/>
          <a:lstStyle/>
          <a:p>
            <a:pPr marL="432000" indent="-324000">
              <a:spcAft>
                <a:spcPts val="1417"/>
              </a:spcAft>
              <a:buClr>
                <a:srgbClr val="FFFFFF"/>
              </a:buClr>
              <a:buSzPct val="45000"/>
              <a:buFont typeface="Wingdings" charset="2"/>
              <a:buChar char=""/>
            </a:pPr>
            <a:r>
              <a:rPr lang="en-GB" sz="3200" b="0" strike="noStrike" spc="-1">
                <a:latin typeface="Arial"/>
              </a:rPr>
              <a:t>Click to edit the outline text format</a:t>
            </a:r>
          </a:p>
          <a:p>
            <a:pPr marL="864000" lvl="1" indent="-324000">
              <a:spcAft>
                <a:spcPts val="1134"/>
              </a:spcAft>
              <a:buClr>
                <a:srgbClr val="FFFFFF"/>
              </a:buClr>
              <a:buSzPct val="75000"/>
              <a:buFont typeface="Symbol" charset="2"/>
              <a:buChar char=""/>
            </a:pPr>
            <a:r>
              <a:rPr lang="en-GB" sz="2800" b="0" strike="noStrike" spc="-1">
                <a:latin typeface="Arial"/>
              </a:rPr>
              <a:t>Second Outline Level</a:t>
            </a:r>
          </a:p>
          <a:p>
            <a:pPr marL="1296000" lvl="2" indent="-288000">
              <a:spcAft>
                <a:spcPts val="850"/>
              </a:spcAft>
              <a:buClr>
                <a:srgbClr val="FFFFFF"/>
              </a:buClr>
              <a:buSzPct val="45000"/>
              <a:buFont typeface="Wingdings" charset="2"/>
              <a:buChar char=""/>
            </a:pPr>
            <a:r>
              <a:rPr lang="en-GB" sz="2400" b="0" strike="noStrike" spc="-1">
                <a:latin typeface="Arial"/>
              </a:rPr>
              <a:t>Third Outline Level</a:t>
            </a:r>
          </a:p>
          <a:p>
            <a:pPr marL="1728000" lvl="3" indent="-216000">
              <a:spcAft>
                <a:spcPts val="567"/>
              </a:spcAft>
              <a:buClr>
                <a:srgbClr val="FFFFFF"/>
              </a:buClr>
              <a:buSzPct val="75000"/>
              <a:buFont typeface="Symbol" charset="2"/>
              <a:buChar char=""/>
            </a:pPr>
            <a:r>
              <a:rPr lang="en-GB" sz="2000" b="0" strike="noStrike" spc="-1">
                <a:latin typeface="Arial"/>
              </a:rPr>
              <a:t>Fourth Outline Level</a:t>
            </a:r>
          </a:p>
          <a:p>
            <a:pPr marL="2160000" lvl="4" indent="-216000">
              <a:spcAft>
                <a:spcPts val="283"/>
              </a:spcAft>
              <a:buClr>
                <a:srgbClr val="FFFFFF"/>
              </a:buClr>
              <a:buSzPct val="45000"/>
              <a:buFont typeface="Wingdings" charset="2"/>
              <a:buChar char=""/>
            </a:pPr>
            <a:r>
              <a:rPr lang="en-GB" sz="2000" b="0" strike="noStrike" spc="-1">
                <a:latin typeface="Arial"/>
              </a:rPr>
              <a:t>Fifth Outline Level</a:t>
            </a:r>
          </a:p>
          <a:p>
            <a:pPr marL="2592000" lvl="5" indent="-216000">
              <a:spcAft>
                <a:spcPts val="283"/>
              </a:spcAft>
              <a:buClr>
                <a:srgbClr val="FFFFFF"/>
              </a:buClr>
              <a:buSzPct val="45000"/>
              <a:buFont typeface="Wingdings" charset="2"/>
              <a:buChar char=""/>
            </a:pPr>
            <a:r>
              <a:rPr lang="en-GB" sz="2000" b="0" strike="noStrike" spc="-1">
                <a:latin typeface="Arial"/>
              </a:rPr>
              <a:t>Sixth Outline Level</a:t>
            </a:r>
          </a:p>
          <a:p>
            <a:pPr marL="3024000" lvl="6" indent="-216000">
              <a:spcAft>
                <a:spcPts val="283"/>
              </a:spcAft>
              <a:buClr>
                <a:srgbClr val="FFFFFF"/>
              </a:buClr>
              <a:buSzPct val="45000"/>
              <a:buFont typeface="Wingdings" charset="2"/>
              <a:buChar char=""/>
            </a:pPr>
            <a:r>
              <a:rPr lang="en-GB"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blipFill>
          <a:blip r:embed="rId14"/>
          <a:stretch>
            <a:fillRect/>
          </a:stretch>
        </a:blipFill>
        <a:effectLst/>
      </p:bgPr>
    </p:bg>
    <p:spTree>
      <p:nvGrpSpPr>
        <p:cNvPr id="1" name=""/>
        <p:cNvGrpSpPr/>
        <p:nvPr/>
      </p:nvGrpSpPr>
      <p:grpSpPr>
        <a:xfrm>
          <a:off x="0" y="0"/>
          <a:ext cx="0" cy="0"/>
          <a:chOff x="0" y="0"/>
          <a:chExt cx="0" cy="0"/>
        </a:xfrm>
      </p:grpSpPr>
      <p:sp>
        <p:nvSpPr>
          <p:cNvPr id="152" name="PlaceHolder 1"/>
          <p:cNvSpPr>
            <a:spLocks noGrp="1"/>
          </p:cNvSpPr>
          <p:nvPr>
            <p:ph type="title"/>
          </p:nvPr>
        </p:nvSpPr>
        <p:spPr>
          <a:xfrm>
            <a:off x="457200" y="205200"/>
            <a:ext cx="8229240" cy="858240"/>
          </a:xfrm>
          <a:prstGeom prst="rect">
            <a:avLst/>
          </a:prstGeom>
        </p:spPr>
        <p:txBody>
          <a:bodyPr lIns="0" tIns="0" rIns="0" bIns="0" anchor="ctr"/>
          <a:lstStyle/>
          <a:p>
            <a:r>
              <a:rPr lang="en-GB" sz="4400" b="0" strike="noStrike" spc="-1">
                <a:solidFill>
                  <a:srgbClr val="FF950E"/>
                </a:solidFill>
                <a:latin typeface="Source Sans Pro"/>
              </a:rPr>
              <a:t>Click to edit the title text format</a:t>
            </a:r>
          </a:p>
        </p:txBody>
      </p:sp>
      <p:sp>
        <p:nvSpPr>
          <p:cNvPr id="153" name="PlaceHolder 2"/>
          <p:cNvSpPr>
            <a:spLocks noGrp="1"/>
          </p:cNvSpPr>
          <p:nvPr>
            <p:ph type="body"/>
          </p:nvPr>
        </p:nvSpPr>
        <p:spPr>
          <a:xfrm>
            <a:off x="457200" y="1203480"/>
            <a:ext cx="8046360" cy="2982960"/>
          </a:xfrm>
          <a:prstGeom prst="rect">
            <a:avLst/>
          </a:prstGeom>
        </p:spPr>
        <p:txBody>
          <a:bodyPr lIns="0" tIns="0" rIns="0" bIns="0"/>
          <a:lstStyle/>
          <a:p>
            <a:pPr marL="432000" indent="-324000">
              <a:spcAft>
                <a:spcPts val="1414"/>
              </a:spcAft>
              <a:buClr>
                <a:srgbClr val="FFFFFF"/>
              </a:buClr>
              <a:buSzPct val="45000"/>
              <a:buFont typeface="Wingdings" charset="2"/>
              <a:buChar char=""/>
            </a:pPr>
            <a:r>
              <a:rPr lang="en-GB" sz="3200" b="0" strike="noStrike" spc="-1">
                <a:solidFill>
                  <a:srgbClr val="FFFFFF"/>
                </a:solidFill>
                <a:latin typeface="Source Sans Pro"/>
              </a:rPr>
              <a:t>Click to edit the outline text format</a:t>
            </a:r>
          </a:p>
          <a:p>
            <a:pPr marL="864000" lvl="1" indent="-324000">
              <a:spcAft>
                <a:spcPts val="1134"/>
              </a:spcAft>
              <a:buClr>
                <a:srgbClr val="FFFFFF"/>
              </a:buClr>
              <a:buSzPct val="75000"/>
              <a:buFont typeface="Symbol" charset="2"/>
              <a:buChar char=""/>
            </a:pPr>
            <a:r>
              <a:rPr lang="en-GB" sz="2800" b="0" strike="noStrike" spc="-1">
                <a:solidFill>
                  <a:srgbClr val="FFFFFF"/>
                </a:solidFill>
                <a:latin typeface="Source Sans Pro"/>
              </a:rPr>
              <a:t>Second Outline Level</a:t>
            </a:r>
          </a:p>
          <a:p>
            <a:pPr marL="1296000" lvl="2" indent="-288000">
              <a:spcAft>
                <a:spcPts val="850"/>
              </a:spcAft>
              <a:buClr>
                <a:srgbClr val="FFFFFF"/>
              </a:buClr>
              <a:buSzPct val="45000"/>
              <a:buFont typeface="Wingdings" charset="2"/>
              <a:buChar char=""/>
            </a:pPr>
            <a:r>
              <a:rPr lang="en-GB" sz="2400" b="0" strike="noStrike" spc="-1">
                <a:solidFill>
                  <a:srgbClr val="FFFFFF"/>
                </a:solidFill>
                <a:latin typeface="Source Sans Pro"/>
              </a:rPr>
              <a:t>Third Outline Level</a:t>
            </a:r>
          </a:p>
          <a:p>
            <a:pPr marL="1728000" lvl="3" indent="-216000">
              <a:spcAft>
                <a:spcPts val="567"/>
              </a:spcAft>
              <a:buClr>
                <a:srgbClr val="FFFFFF"/>
              </a:buClr>
              <a:buSzPct val="75000"/>
              <a:buFont typeface="Symbol" charset="2"/>
              <a:buChar char=""/>
            </a:pPr>
            <a:r>
              <a:rPr lang="en-GB" sz="2000" b="0" strike="noStrike" spc="-1">
                <a:solidFill>
                  <a:srgbClr val="FFFFFF"/>
                </a:solidFill>
                <a:latin typeface="Source Sans Pro"/>
              </a:rPr>
              <a:t>Fourth Outline Level</a:t>
            </a:r>
          </a:p>
          <a:p>
            <a:pPr marL="2160000" lvl="4" indent="-216000">
              <a:spcAft>
                <a:spcPts val="283"/>
              </a:spcAft>
              <a:buClr>
                <a:srgbClr val="FFFFFF"/>
              </a:buClr>
              <a:buSzPct val="45000"/>
              <a:buFont typeface="Wingdings" charset="2"/>
              <a:buChar char=""/>
            </a:pPr>
            <a:r>
              <a:rPr lang="en-GB" sz="2000" b="0" strike="noStrike" spc="-1">
                <a:solidFill>
                  <a:srgbClr val="FFFFFF"/>
                </a:solidFill>
                <a:latin typeface="Source Sans Pro"/>
              </a:rPr>
              <a:t>Fifth Outline Level</a:t>
            </a:r>
          </a:p>
          <a:p>
            <a:pPr marL="2592000" lvl="5" indent="-216000">
              <a:spcAft>
                <a:spcPts val="283"/>
              </a:spcAft>
              <a:buClr>
                <a:srgbClr val="FFFFFF"/>
              </a:buClr>
              <a:buSzPct val="45000"/>
              <a:buFont typeface="Wingdings" charset="2"/>
              <a:buChar char=""/>
            </a:pPr>
            <a:r>
              <a:rPr lang="en-GB" sz="2000" b="0" strike="noStrike" spc="-1">
                <a:solidFill>
                  <a:srgbClr val="FFFFFF"/>
                </a:solidFill>
                <a:latin typeface="Source Sans Pro"/>
              </a:rPr>
              <a:t>Sixth Outline Level</a:t>
            </a:r>
          </a:p>
          <a:p>
            <a:pPr marL="3024000" lvl="6" indent="-216000">
              <a:spcAft>
                <a:spcPts val="283"/>
              </a:spcAft>
              <a:buClr>
                <a:srgbClr val="FFFFFF"/>
              </a:buClr>
              <a:buSzPct val="45000"/>
              <a:buFont typeface="Wingdings" charset="2"/>
              <a:buChar char=""/>
            </a:pPr>
            <a:r>
              <a:rPr lang="en-GB" sz="2000" b="0" strike="noStrike" spc="-1">
                <a:solidFill>
                  <a:srgbClr val="FFFFFF"/>
                </a:solidFill>
                <a:latin typeface="Source Sans Pro"/>
              </a:rPr>
              <a:t>Seventh Outline Level</a:t>
            </a:r>
          </a:p>
        </p:txBody>
      </p:sp>
    </p:spTree>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blipFill>
          <a:blip r:embed="rId14"/>
          <a:stretch>
            <a:fillRect/>
          </a:stretch>
        </a:blipFill>
        <a:effectLst/>
      </p:bgPr>
    </p:bg>
    <p:spTree>
      <p:nvGrpSpPr>
        <p:cNvPr id="1" name=""/>
        <p:cNvGrpSpPr/>
        <p:nvPr/>
      </p:nvGrpSpPr>
      <p:grpSpPr>
        <a:xfrm>
          <a:off x="0" y="0"/>
          <a:ext cx="0" cy="0"/>
          <a:chOff x="0" y="0"/>
          <a:chExt cx="0" cy="0"/>
        </a:xfrm>
      </p:grpSpPr>
      <p:sp>
        <p:nvSpPr>
          <p:cNvPr id="190" name="PlaceHolder 1"/>
          <p:cNvSpPr>
            <a:spLocks noGrp="1"/>
          </p:cNvSpPr>
          <p:nvPr>
            <p:ph type="title"/>
          </p:nvPr>
        </p:nvSpPr>
        <p:spPr>
          <a:xfrm>
            <a:off x="457200" y="352080"/>
            <a:ext cx="6344640" cy="608400"/>
          </a:xfrm>
          <a:prstGeom prst="rect">
            <a:avLst/>
          </a:prstGeom>
        </p:spPr>
        <p:txBody>
          <a:bodyPr/>
          <a:lstStyle/>
          <a:p>
            <a:r>
              <a:rPr lang="en-CA" sz="4000" b="0" strike="noStrike" spc="-1">
                <a:solidFill>
                  <a:srgbClr val="E77D23"/>
                </a:solidFill>
                <a:latin typeface="Helvetica Neue Light"/>
                <a:ea typeface="WenQuanYi Micro Hei"/>
              </a:rPr>
              <a:t>Subsection Title</a:t>
            </a:r>
            <a:endParaRPr lang="en-GB" sz="4000" b="0" strike="noStrike" spc="-1">
              <a:latin typeface="Arial"/>
            </a:endParaRPr>
          </a:p>
        </p:txBody>
      </p:sp>
      <p:sp>
        <p:nvSpPr>
          <p:cNvPr id="191" name="PlaceHolder 2"/>
          <p:cNvSpPr>
            <a:spLocks noGrp="1"/>
          </p:cNvSpPr>
          <p:nvPr>
            <p:ph type="title"/>
          </p:nvPr>
        </p:nvSpPr>
        <p:spPr>
          <a:xfrm>
            <a:off x="457200" y="1017000"/>
            <a:ext cx="6344640" cy="435960"/>
          </a:xfrm>
          <a:prstGeom prst="rect">
            <a:avLst/>
          </a:prstGeom>
        </p:spPr>
        <p:txBody>
          <a:bodyPr/>
          <a:lstStyle/>
          <a:p>
            <a:pPr marL="343080" indent="-343080">
              <a:lnSpc>
                <a:spcPct val="100000"/>
              </a:lnSpc>
              <a:spcBef>
                <a:spcPts val="499"/>
              </a:spcBef>
              <a:buClr>
                <a:srgbClr val="FFFFFF"/>
              </a:buClr>
              <a:buFont typeface="Arial"/>
              <a:buChar char="•"/>
            </a:pPr>
            <a:r>
              <a:rPr lang="en-CA" sz="2000" b="0" strike="noStrike" spc="-1">
                <a:solidFill>
                  <a:srgbClr val="FFFFFF"/>
                </a:solidFill>
                <a:latin typeface="Helvetica Neue Light"/>
                <a:ea typeface="WenQuanYi Micro Hei"/>
              </a:rPr>
              <a:t>Text</a:t>
            </a:r>
            <a:r>
              <a:t/>
            </a:r>
            <a:br/>
            <a:r>
              <a:rPr lang="en-CA" sz="2000" b="0" strike="noStrike" spc="-1">
                <a:solidFill>
                  <a:srgbClr val="FFFFFF"/>
                </a:solidFill>
                <a:latin typeface="Helvetica Neue Light"/>
              </a:rPr>
              <a:t> </a:t>
            </a:r>
            <a:endParaRPr lang="en-GB" sz="2000" b="0" strike="noStrike" spc="-1">
              <a:latin typeface="Arial"/>
            </a:endParaRPr>
          </a:p>
        </p:txBody>
      </p:sp>
      <p:sp>
        <p:nvSpPr>
          <p:cNvPr id="192" name="PlaceHolder 3"/>
          <p:cNvSpPr>
            <a:spLocks noGrp="1"/>
          </p:cNvSpPr>
          <p:nvPr>
            <p:ph type="title"/>
          </p:nvPr>
        </p:nvSpPr>
        <p:spPr>
          <a:xfrm>
            <a:off x="457200" y="1372320"/>
            <a:ext cx="8163360" cy="3153240"/>
          </a:xfrm>
          <a:prstGeom prst="rect">
            <a:avLst/>
          </a:prstGeom>
        </p:spPr>
        <p:txBody>
          <a:bodyPr/>
          <a:lstStyle/>
          <a:p>
            <a:pPr marL="343080" indent="-343080">
              <a:spcBef>
                <a:spcPts val="499"/>
              </a:spcBef>
              <a:buClr>
                <a:srgbClr val="FFFFFF"/>
              </a:buClr>
              <a:buFont typeface="Arial"/>
              <a:buChar char="•"/>
            </a:pPr>
            <a:r>
              <a:rPr lang="en-CA" sz="2000" b="0" strike="noStrike" spc="-1">
                <a:solidFill>
                  <a:srgbClr val="FFFFFF"/>
                </a:solidFill>
                <a:latin typeface="Helvetica Neue Light"/>
              </a:rPr>
              <a:t>Text</a:t>
            </a:r>
            <a:endParaRPr lang="en-GB" sz="2000" b="0" strike="noStrike" spc="-1">
              <a:latin typeface="Arial"/>
            </a:endParaRPr>
          </a:p>
        </p:txBody>
      </p:sp>
      <p:sp>
        <p:nvSpPr>
          <p:cNvPr id="193" name="PlaceHolder 4"/>
          <p:cNvSpPr>
            <a:spLocks noGrp="1"/>
          </p:cNvSpPr>
          <p:nvPr>
            <p:ph type="body"/>
          </p:nvPr>
        </p:nvSpPr>
        <p:spPr>
          <a:xfrm>
            <a:off x="457200" y="1203480"/>
            <a:ext cx="8229240" cy="2982600"/>
          </a:xfrm>
          <a:prstGeom prst="rect">
            <a:avLst/>
          </a:prstGeom>
        </p:spPr>
        <p:txBody>
          <a:bodyPr lIns="0" tIns="0" rIns="0" bIns="0"/>
          <a:lstStyle/>
          <a:p>
            <a:pPr marL="432000" indent="-324000">
              <a:spcAft>
                <a:spcPts val="1417"/>
              </a:spcAft>
              <a:buClr>
                <a:srgbClr val="FFFFFF"/>
              </a:buClr>
              <a:buSzPct val="45000"/>
              <a:buFont typeface="Wingdings" charset="2"/>
              <a:buChar char=""/>
            </a:pPr>
            <a:r>
              <a:rPr lang="en-GB" sz="3200" b="0" strike="noStrike" spc="-1">
                <a:latin typeface="Arial"/>
              </a:rPr>
              <a:t>Click to edit the outline text format</a:t>
            </a:r>
          </a:p>
          <a:p>
            <a:pPr marL="864000" lvl="1" indent="-324000">
              <a:spcAft>
                <a:spcPts val="1134"/>
              </a:spcAft>
              <a:buClr>
                <a:srgbClr val="FFFFFF"/>
              </a:buClr>
              <a:buSzPct val="75000"/>
              <a:buFont typeface="Symbol" charset="2"/>
              <a:buChar char=""/>
            </a:pPr>
            <a:r>
              <a:rPr lang="en-GB" sz="2800" b="0" strike="noStrike" spc="-1">
                <a:latin typeface="Arial"/>
              </a:rPr>
              <a:t>Second Outline Level</a:t>
            </a:r>
          </a:p>
          <a:p>
            <a:pPr marL="1296000" lvl="2" indent="-288000">
              <a:spcAft>
                <a:spcPts val="850"/>
              </a:spcAft>
              <a:buClr>
                <a:srgbClr val="FFFFFF"/>
              </a:buClr>
              <a:buSzPct val="45000"/>
              <a:buFont typeface="Wingdings" charset="2"/>
              <a:buChar char=""/>
            </a:pPr>
            <a:r>
              <a:rPr lang="en-GB" sz="2400" b="0" strike="noStrike" spc="-1">
                <a:latin typeface="Arial"/>
              </a:rPr>
              <a:t>Third Outline Level</a:t>
            </a:r>
          </a:p>
          <a:p>
            <a:pPr marL="1728000" lvl="3" indent="-216000">
              <a:spcAft>
                <a:spcPts val="567"/>
              </a:spcAft>
              <a:buClr>
                <a:srgbClr val="FFFFFF"/>
              </a:buClr>
              <a:buSzPct val="75000"/>
              <a:buFont typeface="Symbol" charset="2"/>
              <a:buChar char=""/>
            </a:pPr>
            <a:r>
              <a:rPr lang="en-GB" sz="2000" b="0" strike="noStrike" spc="-1">
                <a:latin typeface="Arial"/>
              </a:rPr>
              <a:t>Fourth Outline Level</a:t>
            </a:r>
          </a:p>
          <a:p>
            <a:pPr marL="2160000" lvl="4" indent="-216000">
              <a:spcAft>
                <a:spcPts val="283"/>
              </a:spcAft>
              <a:buClr>
                <a:srgbClr val="FFFFFF"/>
              </a:buClr>
              <a:buSzPct val="45000"/>
              <a:buFont typeface="Wingdings" charset="2"/>
              <a:buChar char=""/>
            </a:pPr>
            <a:r>
              <a:rPr lang="en-GB" sz="2000" b="0" strike="noStrike" spc="-1">
                <a:latin typeface="Arial"/>
              </a:rPr>
              <a:t>Fifth Outline Level</a:t>
            </a:r>
          </a:p>
          <a:p>
            <a:pPr marL="2592000" lvl="5" indent="-216000">
              <a:spcAft>
                <a:spcPts val="283"/>
              </a:spcAft>
              <a:buClr>
                <a:srgbClr val="FFFFFF"/>
              </a:buClr>
              <a:buSzPct val="45000"/>
              <a:buFont typeface="Wingdings" charset="2"/>
              <a:buChar char=""/>
            </a:pPr>
            <a:r>
              <a:rPr lang="en-GB" sz="2000" b="0" strike="noStrike" spc="-1">
                <a:latin typeface="Arial"/>
              </a:rPr>
              <a:t>Sixth Outline Level</a:t>
            </a:r>
          </a:p>
          <a:p>
            <a:pPr marL="3024000" lvl="6" indent="-216000">
              <a:spcAft>
                <a:spcPts val="283"/>
              </a:spcAft>
              <a:buClr>
                <a:srgbClr val="FFFFFF"/>
              </a:buClr>
              <a:buSzPct val="45000"/>
              <a:buFont typeface="Wingdings" charset="2"/>
              <a:buChar char=""/>
            </a:pPr>
            <a:r>
              <a:rPr lang="en-GB"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5"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blipFill>
          <a:blip r:embed="rId14"/>
          <a:stretch>
            <a:fillRect/>
          </a:stretch>
        </a:blipFill>
        <a:effectLst/>
      </p:bgPr>
    </p:bg>
    <p:spTree>
      <p:nvGrpSpPr>
        <p:cNvPr id="1" name=""/>
        <p:cNvGrpSpPr/>
        <p:nvPr/>
      </p:nvGrpSpPr>
      <p:grpSpPr>
        <a:xfrm>
          <a:off x="0" y="0"/>
          <a:ext cx="0" cy="0"/>
          <a:chOff x="0" y="0"/>
          <a:chExt cx="0" cy="0"/>
        </a:xfrm>
      </p:grpSpPr>
      <p:sp>
        <p:nvSpPr>
          <p:cNvPr id="230" name="PlaceHolder 1"/>
          <p:cNvSpPr>
            <a:spLocks noGrp="1"/>
          </p:cNvSpPr>
          <p:nvPr>
            <p:ph type="title"/>
          </p:nvPr>
        </p:nvSpPr>
        <p:spPr>
          <a:xfrm>
            <a:off x="438120" y="2485800"/>
            <a:ext cx="7772400" cy="1102680"/>
          </a:xfrm>
          <a:prstGeom prst="rect">
            <a:avLst/>
          </a:prstGeom>
        </p:spPr>
        <p:txBody>
          <a:bodyPr/>
          <a:lstStyle/>
          <a:p>
            <a:pPr>
              <a:lnSpc>
                <a:spcPct val="100000"/>
              </a:lnSpc>
            </a:pPr>
            <a:r>
              <a:rPr lang="en-CA" sz="4000" b="0" strike="noStrike" spc="-1">
                <a:solidFill>
                  <a:srgbClr val="D0B8D7"/>
                </a:solidFill>
                <a:latin typeface="Helvetica Neue Light"/>
              </a:rPr>
              <a:t>Presentation Subtitle</a:t>
            </a:r>
            <a:endParaRPr lang="en-GB" sz="4000" b="0" strike="noStrike" spc="-1">
              <a:latin typeface="Arial"/>
            </a:endParaRPr>
          </a:p>
        </p:txBody>
      </p:sp>
      <p:sp>
        <p:nvSpPr>
          <p:cNvPr id="231" name="PlaceHolder 2"/>
          <p:cNvSpPr>
            <a:spLocks noGrp="1"/>
          </p:cNvSpPr>
          <p:nvPr>
            <p:ph type="body"/>
          </p:nvPr>
        </p:nvSpPr>
        <p:spPr>
          <a:xfrm>
            <a:off x="457200" y="1203480"/>
            <a:ext cx="8046360" cy="2982960"/>
          </a:xfrm>
          <a:prstGeom prst="rect">
            <a:avLst/>
          </a:prstGeom>
        </p:spPr>
        <p:txBody>
          <a:bodyPr lIns="0" tIns="0" rIns="0" bIns="0"/>
          <a:lstStyle/>
          <a:p>
            <a:pPr marL="432000" indent="-324000">
              <a:spcAft>
                <a:spcPts val="1417"/>
              </a:spcAft>
              <a:buClr>
                <a:srgbClr val="FFFFFF"/>
              </a:buClr>
              <a:buSzPct val="45000"/>
              <a:buFont typeface="Wingdings" charset="2"/>
              <a:buChar char=""/>
            </a:pPr>
            <a:r>
              <a:rPr lang="en-GB" sz="3200" b="0" strike="noStrike" spc="-1">
                <a:latin typeface="Arial"/>
              </a:rPr>
              <a:t>Click to edit the outline text format</a:t>
            </a:r>
          </a:p>
          <a:p>
            <a:pPr marL="864000" lvl="1" indent="-324000">
              <a:spcAft>
                <a:spcPts val="1134"/>
              </a:spcAft>
              <a:buClr>
                <a:srgbClr val="FFFFFF"/>
              </a:buClr>
              <a:buSzPct val="75000"/>
              <a:buFont typeface="Symbol" charset="2"/>
              <a:buChar char=""/>
            </a:pPr>
            <a:r>
              <a:rPr lang="en-GB" sz="2800" b="0" strike="noStrike" spc="-1">
                <a:latin typeface="Arial"/>
              </a:rPr>
              <a:t>Second Outline Level</a:t>
            </a:r>
          </a:p>
          <a:p>
            <a:pPr marL="1296000" lvl="2" indent="-288000">
              <a:spcAft>
                <a:spcPts val="850"/>
              </a:spcAft>
              <a:buClr>
                <a:srgbClr val="FFFFFF"/>
              </a:buClr>
              <a:buSzPct val="45000"/>
              <a:buFont typeface="Wingdings" charset="2"/>
              <a:buChar char=""/>
            </a:pPr>
            <a:r>
              <a:rPr lang="en-GB" sz="2400" b="0" strike="noStrike" spc="-1">
                <a:latin typeface="Arial"/>
              </a:rPr>
              <a:t>Third Outline Level</a:t>
            </a:r>
          </a:p>
          <a:p>
            <a:pPr marL="1728000" lvl="3" indent="-216000">
              <a:spcAft>
                <a:spcPts val="567"/>
              </a:spcAft>
              <a:buClr>
                <a:srgbClr val="FFFFFF"/>
              </a:buClr>
              <a:buSzPct val="75000"/>
              <a:buFont typeface="Symbol" charset="2"/>
              <a:buChar char=""/>
            </a:pPr>
            <a:r>
              <a:rPr lang="en-GB" sz="2000" b="0" strike="noStrike" spc="-1">
                <a:latin typeface="Arial"/>
              </a:rPr>
              <a:t>Fourth Outline Level</a:t>
            </a:r>
          </a:p>
          <a:p>
            <a:pPr marL="2160000" lvl="4" indent="-216000">
              <a:spcAft>
                <a:spcPts val="283"/>
              </a:spcAft>
              <a:buClr>
                <a:srgbClr val="FFFFFF"/>
              </a:buClr>
              <a:buSzPct val="45000"/>
              <a:buFont typeface="Wingdings" charset="2"/>
              <a:buChar char=""/>
            </a:pPr>
            <a:r>
              <a:rPr lang="en-GB" sz="2000" b="0" strike="noStrike" spc="-1">
                <a:latin typeface="Arial"/>
              </a:rPr>
              <a:t>Fifth Outline Level</a:t>
            </a:r>
          </a:p>
          <a:p>
            <a:pPr marL="2592000" lvl="5" indent="-216000">
              <a:spcAft>
                <a:spcPts val="283"/>
              </a:spcAft>
              <a:buClr>
                <a:srgbClr val="FFFFFF"/>
              </a:buClr>
              <a:buSzPct val="45000"/>
              <a:buFont typeface="Wingdings" charset="2"/>
              <a:buChar char=""/>
            </a:pPr>
            <a:r>
              <a:rPr lang="en-GB" sz="2000" b="0" strike="noStrike" spc="-1">
                <a:latin typeface="Arial"/>
              </a:rPr>
              <a:t>Sixth Outline Level</a:t>
            </a:r>
          </a:p>
          <a:p>
            <a:pPr marL="3024000" lvl="6" indent="-216000">
              <a:spcAft>
                <a:spcPts val="283"/>
              </a:spcAft>
              <a:buClr>
                <a:srgbClr val="FFFFFF"/>
              </a:buClr>
              <a:buSzPct val="45000"/>
              <a:buFont typeface="Wingdings" charset="2"/>
              <a:buChar char=""/>
            </a:pPr>
            <a:r>
              <a:rPr lang="en-GB"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51.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5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5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51.xml"/><Relationship Id="rId4" Type="http://schemas.openxmlformats.org/officeDocument/2006/relationships/image" Target="../media/image17.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5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 name="TextShape 1"/>
          <p:cNvSpPr txBox="1"/>
          <p:nvPr/>
        </p:nvSpPr>
        <p:spPr>
          <a:xfrm>
            <a:off x="180000" y="2066040"/>
            <a:ext cx="7772400" cy="705960"/>
          </a:xfrm>
          <a:prstGeom prst="rect">
            <a:avLst/>
          </a:prstGeom>
          <a:noFill/>
          <a:ln w="9360">
            <a:noFill/>
          </a:ln>
        </p:spPr>
        <p:txBody>
          <a:bodyPr lIns="0" tIns="0" rIns="0" bIns="0" anchor="ctr"/>
          <a:lstStyle/>
          <a:p>
            <a:r>
              <a:rPr lang="en-GB" sz="4400" b="0" strike="noStrike" spc="-1">
                <a:solidFill>
                  <a:srgbClr val="83CAFF"/>
                </a:solidFill>
                <a:latin typeface="Source Sans Pro"/>
              </a:rPr>
              <a:t>Software Development</a:t>
            </a:r>
            <a:endParaRPr lang="en-GB" sz="4400" b="0" strike="noStrike" spc="-1">
              <a:solidFill>
                <a:srgbClr val="FF950E"/>
              </a:solidFill>
              <a:latin typeface="Source Sans Pro"/>
            </a:endParaRPr>
          </a:p>
        </p:txBody>
      </p:sp>
      <p:sp>
        <p:nvSpPr>
          <p:cNvPr id="269" name="TextShape 2"/>
          <p:cNvSpPr txBox="1"/>
          <p:nvPr/>
        </p:nvSpPr>
        <p:spPr>
          <a:xfrm>
            <a:off x="180000" y="2625120"/>
            <a:ext cx="8676000" cy="948600"/>
          </a:xfrm>
          <a:prstGeom prst="rect">
            <a:avLst/>
          </a:prstGeom>
          <a:noFill/>
          <a:ln w="9360">
            <a:noFill/>
          </a:ln>
        </p:spPr>
        <p:txBody>
          <a:bodyPr lIns="0" tIns="0" rIns="0" bIns="0" anchor="ctr"/>
          <a:lstStyle/>
          <a:p>
            <a:r>
              <a:rPr lang="en-GB" sz="3200" b="0" strike="noStrike" spc="-1">
                <a:solidFill>
                  <a:srgbClr val="FF950E"/>
                </a:solidFill>
                <a:latin typeface="Source Sans Pro"/>
              </a:rPr>
              <a:t>	Localization, Translation, Globalization.</a:t>
            </a: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4" name="TextShape 1"/>
          <p:cNvSpPr txBox="1"/>
          <p:nvPr/>
        </p:nvSpPr>
        <p:spPr>
          <a:xfrm>
            <a:off x="457200" y="205200"/>
            <a:ext cx="8229240" cy="858240"/>
          </a:xfrm>
          <a:prstGeom prst="rect">
            <a:avLst/>
          </a:prstGeom>
          <a:noFill/>
          <a:ln w="9360">
            <a:noFill/>
          </a:ln>
        </p:spPr>
        <p:txBody>
          <a:bodyPr lIns="0" tIns="0" rIns="0" bIns="0" anchor="ctr"/>
          <a:lstStyle/>
          <a:p>
            <a:r>
              <a:rPr lang="en-GB" sz="4400" b="0" strike="noStrike" spc="-1">
                <a:solidFill>
                  <a:srgbClr val="FF950E"/>
                </a:solidFill>
                <a:latin typeface="Source Sans Pro"/>
              </a:rPr>
              <a:t>Translation </a:t>
            </a:r>
            <a:r>
              <a:rPr lang="en-GB" sz="1800" b="0" strike="noStrike" spc="-1">
                <a:solidFill>
                  <a:srgbClr val="FF950E"/>
                </a:solidFill>
                <a:latin typeface="Source Sans Pro"/>
              </a:rPr>
              <a:t>(cont.)</a:t>
            </a:r>
          </a:p>
        </p:txBody>
      </p:sp>
      <p:sp>
        <p:nvSpPr>
          <p:cNvPr id="305" name="TextShape 2"/>
          <p:cNvSpPr txBox="1"/>
          <p:nvPr/>
        </p:nvSpPr>
        <p:spPr>
          <a:xfrm>
            <a:off x="457200" y="1203480"/>
            <a:ext cx="8046360" cy="2982960"/>
          </a:xfrm>
          <a:prstGeom prst="rect">
            <a:avLst/>
          </a:prstGeom>
          <a:noFill/>
          <a:ln w="9360">
            <a:noFill/>
          </a:ln>
        </p:spPr>
        <p:txBody>
          <a:bodyPr lIns="0" tIns="0" rIns="0" bIns="0"/>
          <a:lstStyle/>
          <a:p>
            <a:r>
              <a:rPr lang="en-GB" sz="3200" b="0" strike="noStrike" spc="-1">
                <a:solidFill>
                  <a:srgbClr val="FFFFFF"/>
                </a:solidFill>
                <a:latin typeface="Source Sans Pro"/>
              </a:rPr>
              <a:t>The actual effort of translating the text in software to another language will often not be your responsibility. </a:t>
            </a:r>
          </a:p>
          <a:p>
            <a:r>
              <a:rPr lang="en-GB" sz="3200" b="0" strike="noStrike" spc="-1">
                <a:solidFill>
                  <a:srgbClr val="FFFFFF"/>
                </a:solidFill>
                <a:latin typeface="Source Sans Pro"/>
              </a:rPr>
              <a:t>However, you will be responsible to write software in a way that allows other languages to be easily used.</a:t>
            </a: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 name="TextShape 1"/>
          <p:cNvSpPr txBox="1"/>
          <p:nvPr/>
        </p:nvSpPr>
        <p:spPr>
          <a:xfrm>
            <a:off x="457200" y="205200"/>
            <a:ext cx="8229240" cy="858240"/>
          </a:xfrm>
          <a:prstGeom prst="rect">
            <a:avLst/>
          </a:prstGeom>
          <a:noFill/>
          <a:ln w="9360">
            <a:noFill/>
          </a:ln>
        </p:spPr>
        <p:txBody>
          <a:bodyPr lIns="0" tIns="0" rIns="0" bIns="0" anchor="ctr"/>
          <a:lstStyle/>
          <a:p>
            <a:r>
              <a:rPr lang="en-GB" sz="4400" b="0" strike="noStrike" spc="-1">
                <a:solidFill>
                  <a:srgbClr val="FF950E"/>
                </a:solidFill>
                <a:latin typeface="Source Sans Pro"/>
              </a:rPr>
              <a:t>Localization</a:t>
            </a:r>
          </a:p>
        </p:txBody>
      </p:sp>
      <p:sp>
        <p:nvSpPr>
          <p:cNvPr id="307" name="TextShape 2"/>
          <p:cNvSpPr txBox="1"/>
          <p:nvPr/>
        </p:nvSpPr>
        <p:spPr>
          <a:xfrm>
            <a:off x="457200" y="1203480"/>
            <a:ext cx="8046360" cy="2982960"/>
          </a:xfrm>
          <a:prstGeom prst="rect">
            <a:avLst/>
          </a:prstGeom>
          <a:noFill/>
          <a:ln w="9360">
            <a:noFill/>
          </a:ln>
        </p:spPr>
        <p:txBody>
          <a:bodyPr lIns="0" tIns="0" rIns="0" bIns="0"/>
          <a:lstStyle/>
          <a:p>
            <a:r>
              <a:rPr lang="en-GB" sz="3200" b="0" strike="noStrike" spc="-1">
                <a:solidFill>
                  <a:srgbClr val="FFFFFF"/>
                </a:solidFill>
                <a:latin typeface="Source Sans Pro"/>
              </a:rPr>
              <a:t>Localization is the term generally used to describe the implementation of the different Units, Currencies, Formats, and Abbreviations.</a:t>
            </a: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 name="TextShape 1"/>
          <p:cNvSpPr txBox="1"/>
          <p:nvPr/>
        </p:nvSpPr>
        <p:spPr>
          <a:xfrm>
            <a:off x="457200" y="205200"/>
            <a:ext cx="8229240" cy="858240"/>
          </a:xfrm>
          <a:prstGeom prst="rect">
            <a:avLst/>
          </a:prstGeom>
          <a:noFill/>
          <a:ln w="9360">
            <a:noFill/>
          </a:ln>
        </p:spPr>
        <p:txBody>
          <a:bodyPr lIns="0" tIns="0" rIns="0" bIns="0" anchor="ctr"/>
          <a:lstStyle/>
          <a:p>
            <a:r>
              <a:rPr lang="en-GB" sz="4400" b="0" strike="noStrike" spc="-1">
                <a:solidFill>
                  <a:srgbClr val="FF950E"/>
                </a:solidFill>
                <a:latin typeface="Source Sans Pro"/>
              </a:rPr>
              <a:t>Localization </a:t>
            </a:r>
            <a:r>
              <a:rPr lang="en-GB" sz="1800" b="0" strike="noStrike" spc="-1">
                <a:solidFill>
                  <a:srgbClr val="FF950E"/>
                </a:solidFill>
                <a:latin typeface="Source Sans Pro"/>
              </a:rPr>
              <a:t>(cont.)</a:t>
            </a:r>
          </a:p>
        </p:txBody>
      </p:sp>
      <p:sp>
        <p:nvSpPr>
          <p:cNvPr id="309" name="TextShape 2"/>
          <p:cNvSpPr txBox="1"/>
          <p:nvPr/>
        </p:nvSpPr>
        <p:spPr>
          <a:xfrm>
            <a:off x="457200" y="1171440"/>
            <a:ext cx="8046360" cy="3760560"/>
          </a:xfrm>
          <a:prstGeom prst="rect">
            <a:avLst/>
          </a:prstGeom>
          <a:noFill/>
          <a:ln w="9360">
            <a:noFill/>
          </a:ln>
        </p:spPr>
        <p:txBody>
          <a:bodyPr lIns="0" tIns="0" rIns="0" bIns="0"/>
          <a:lstStyle/>
          <a:p>
            <a:r>
              <a:rPr lang="en-GB" sz="3200" b="0" strike="noStrike" spc="-1">
                <a:solidFill>
                  <a:srgbClr val="FFFFFF"/>
                </a:solidFill>
                <a:latin typeface="Source Sans Pro"/>
              </a:rPr>
              <a:t>It is generally not necessary to translate software written in the United States for use in Great Britan.</a:t>
            </a:r>
          </a:p>
          <a:p>
            <a:r>
              <a:rPr lang="en-GB" sz="3200" b="0" strike="noStrike" spc="-1">
                <a:solidFill>
                  <a:srgbClr val="FFFFFF"/>
                </a:solidFill>
                <a:latin typeface="Source Sans Pro"/>
              </a:rPr>
              <a:t>But while a common language is shared between the two locales there are many differences.</a:t>
            </a: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0" name="TextShape 1"/>
          <p:cNvSpPr txBox="1"/>
          <p:nvPr/>
        </p:nvSpPr>
        <p:spPr>
          <a:xfrm>
            <a:off x="457200" y="205200"/>
            <a:ext cx="8229240" cy="858240"/>
          </a:xfrm>
          <a:prstGeom prst="rect">
            <a:avLst/>
          </a:prstGeom>
          <a:noFill/>
          <a:ln w="9360">
            <a:noFill/>
          </a:ln>
        </p:spPr>
        <p:txBody>
          <a:bodyPr lIns="0" tIns="0" rIns="0" bIns="0" anchor="ctr"/>
          <a:lstStyle/>
          <a:p>
            <a:r>
              <a:rPr lang="en-GB" sz="4400" b="0" strike="noStrike" spc="-1">
                <a:solidFill>
                  <a:srgbClr val="FF950E"/>
                </a:solidFill>
                <a:latin typeface="Source Sans Pro"/>
              </a:rPr>
              <a:t>Localization </a:t>
            </a:r>
            <a:r>
              <a:rPr lang="en-GB" sz="1800" b="0" strike="noStrike" spc="-1">
                <a:solidFill>
                  <a:srgbClr val="FF950E"/>
                </a:solidFill>
                <a:latin typeface="Source Sans Pro"/>
              </a:rPr>
              <a:t>(cont.)</a:t>
            </a:r>
          </a:p>
        </p:txBody>
      </p:sp>
      <p:sp>
        <p:nvSpPr>
          <p:cNvPr id="311" name="TextShape 2"/>
          <p:cNvSpPr txBox="1"/>
          <p:nvPr/>
        </p:nvSpPr>
        <p:spPr>
          <a:xfrm>
            <a:off x="457200" y="1171440"/>
            <a:ext cx="8046360" cy="3760560"/>
          </a:xfrm>
          <a:prstGeom prst="rect">
            <a:avLst/>
          </a:prstGeom>
          <a:noFill/>
          <a:ln w="9360">
            <a:noFill/>
          </a:ln>
        </p:spPr>
        <p:txBody>
          <a:bodyPr lIns="0" tIns="0" rIns="0" bIns="0"/>
          <a:lstStyle/>
          <a:p>
            <a:r>
              <a:rPr lang="en-GB" sz="3200" b="0" strike="noStrike" spc="-1">
                <a:solidFill>
                  <a:srgbClr val="FFFFFF"/>
                </a:solidFill>
                <a:latin typeface="Source Sans Pro"/>
              </a:rPr>
              <a:t>Users respond best to software they feel has been written with their demographic in mind.</a:t>
            </a:r>
          </a:p>
          <a:p>
            <a:r>
              <a:rPr lang="en-GB" sz="3200" b="0" strike="noStrike" spc="-1">
                <a:solidFill>
                  <a:srgbClr val="FFFFFF"/>
                </a:solidFill>
                <a:latin typeface="Source Sans Pro"/>
              </a:rPr>
              <a:t>Differences in spelling (Gray/Grey or Color/Colour) and units can lead users to feel the owners of the software they are using do not care about them.</a:t>
            </a: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2" name="TextShape 1"/>
          <p:cNvSpPr txBox="1"/>
          <p:nvPr/>
        </p:nvSpPr>
        <p:spPr>
          <a:xfrm>
            <a:off x="457200" y="205200"/>
            <a:ext cx="8229240" cy="858240"/>
          </a:xfrm>
          <a:prstGeom prst="rect">
            <a:avLst/>
          </a:prstGeom>
          <a:noFill/>
          <a:ln w="9360">
            <a:noFill/>
          </a:ln>
        </p:spPr>
        <p:txBody>
          <a:bodyPr lIns="0" tIns="0" rIns="0" bIns="0" anchor="ctr"/>
          <a:lstStyle/>
          <a:p>
            <a:r>
              <a:rPr lang="en-GB" sz="4400" b="0" strike="noStrike" spc="-1">
                <a:solidFill>
                  <a:srgbClr val="FF950E"/>
                </a:solidFill>
                <a:latin typeface="Source Sans Pro"/>
              </a:rPr>
              <a:t>Globalization</a:t>
            </a:r>
          </a:p>
        </p:txBody>
      </p:sp>
      <p:sp>
        <p:nvSpPr>
          <p:cNvPr id="313" name="TextShape 2"/>
          <p:cNvSpPr txBox="1"/>
          <p:nvPr/>
        </p:nvSpPr>
        <p:spPr>
          <a:xfrm>
            <a:off x="457200" y="1203480"/>
            <a:ext cx="8046360" cy="2982960"/>
          </a:xfrm>
          <a:prstGeom prst="rect">
            <a:avLst/>
          </a:prstGeom>
          <a:noFill/>
          <a:ln w="9360">
            <a:noFill/>
          </a:ln>
        </p:spPr>
        <p:txBody>
          <a:bodyPr lIns="0" tIns="0" rIns="0" bIns="0"/>
          <a:lstStyle/>
          <a:p>
            <a:r>
              <a:rPr lang="en-GB" sz="2800" b="0" strike="noStrike" spc="-1">
                <a:solidFill>
                  <a:srgbClr val="FFFFFF"/>
                </a:solidFill>
                <a:latin typeface="Source Sans Pro"/>
              </a:rPr>
              <a:t>Globalization can be thought of as a combination of both translation and localization. </a:t>
            </a:r>
          </a:p>
          <a:p>
            <a:r>
              <a:rPr lang="en-GB" sz="2800" b="0" strike="noStrike" spc="-1">
                <a:solidFill>
                  <a:srgbClr val="FFFFFF"/>
                </a:solidFill>
                <a:latin typeface="Source Sans Pro"/>
              </a:rPr>
              <a:t>By translating software to a user’s native language, and using formatting/units  they are familiar with, you enable them to use your software to its fullest potential.</a:t>
            </a: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 name="TextShape 1"/>
          <p:cNvSpPr txBox="1"/>
          <p:nvPr/>
        </p:nvSpPr>
        <p:spPr>
          <a:xfrm>
            <a:off x="457200" y="205200"/>
            <a:ext cx="8229240" cy="858240"/>
          </a:xfrm>
          <a:prstGeom prst="rect">
            <a:avLst/>
          </a:prstGeom>
          <a:noFill/>
          <a:ln w="9360">
            <a:noFill/>
          </a:ln>
        </p:spPr>
        <p:txBody>
          <a:bodyPr lIns="0" tIns="0" rIns="0" bIns="0" anchor="ctr"/>
          <a:lstStyle/>
          <a:p>
            <a:r>
              <a:rPr lang="en-GB" sz="4400" b="0" strike="noStrike" spc="-1">
                <a:solidFill>
                  <a:srgbClr val="FF950E"/>
                </a:solidFill>
                <a:latin typeface="Source Sans Pro"/>
              </a:rPr>
              <a:t>Globalization </a:t>
            </a:r>
            <a:r>
              <a:rPr lang="en-GB" sz="1800" b="0" strike="noStrike" spc="-1">
                <a:solidFill>
                  <a:srgbClr val="FF950E"/>
                </a:solidFill>
                <a:latin typeface="Source Sans Pro"/>
              </a:rPr>
              <a:t>(cont.)</a:t>
            </a:r>
          </a:p>
        </p:txBody>
      </p:sp>
      <p:sp>
        <p:nvSpPr>
          <p:cNvPr id="315" name="TextShape 2"/>
          <p:cNvSpPr txBox="1"/>
          <p:nvPr/>
        </p:nvSpPr>
        <p:spPr>
          <a:xfrm>
            <a:off x="457200" y="1171440"/>
            <a:ext cx="8046360" cy="3760560"/>
          </a:xfrm>
          <a:prstGeom prst="rect">
            <a:avLst/>
          </a:prstGeom>
          <a:noFill/>
          <a:ln w="9360">
            <a:noFill/>
          </a:ln>
        </p:spPr>
        <p:txBody>
          <a:bodyPr lIns="0" tIns="0" rIns="0" bIns="0"/>
          <a:lstStyle/>
          <a:p>
            <a:r>
              <a:rPr lang="en-GB" sz="2800" b="0" strike="noStrike" spc="-1">
                <a:solidFill>
                  <a:srgbClr val="FFFFFF"/>
                </a:solidFill>
                <a:latin typeface="Source Sans Pro"/>
              </a:rPr>
              <a:t>Globalization, however, also includes another challenge: input.</a:t>
            </a:r>
          </a:p>
          <a:p>
            <a:r>
              <a:rPr lang="en-GB" sz="2800" b="0" strike="noStrike" spc="-1">
                <a:solidFill>
                  <a:srgbClr val="FFFFFF"/>
                </a:solidFill>
                <a:latin typeface="Source Sans Pro"/>
              </a:rPr>
              <a:t>Usually the OS is responsible for handling different keyboard layouts. As such you will not typically be responsible for writing an individual device driver per implementation.</a:t>
            </a: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6" name="TextShape 1"/>
          <p:cNvSpPr txBox="1"/>
          <p:nvPr/>
        </p:nvSpPr>
        <p:spPr>
          <a:xfrm>
            <a:off x="457200" y="205200"/>
            <a:ext cx="8229240" cy="858240"/>
          </a:xfrm>
          <a:prstGeom prst="rect">
            <a:avLst/>
          </a:prstGeom>
          <a:noFill/>
          <a:ln w="9360">
            <a:noFill/>
          </a:ln>
        </p:spPr>
        <p:txBody>
          <a:bodyPr lIns="0" tIns="0" rIns="0" bIns="0" anchor="ctr"/>
          <a:lstStyle/>
          <a:p>
            <a:r>
              <a:rPr lang="en-GB" sz="4400" b="0" strike="noStrike" spc="-1">
                <a:solidFill>
                  <a:srgbClr val="FF950E"/>
                </a:solidFill>
                <a:latin typeface="Source Sans Pro"/>
              </a:rPr>
              <a:t>Globalization </a:t>
            </a:r>
            <a:r>
              <a:rPr lang="en-GB" sz="1800" b="0" strike="noStrike" spc="-1">
                <a:solidFill>
                  <a:srgbClr val="FF950E"/>
                </a:solidFill>
                <a:latin typeface="Source Sans Pro"/>
              </a:rPr>
              <a:t>(cont.)</a:t>
            </a:r>
          </a:p>
        </p:txBody>
      </p:sp>
      <p:sp>
        <p:nvSpPr>
          <p:cNvPr id="317" name="TextShape 2"/>
          <p:cNvSpPr txBox="1"/>
          <p:nvPr/>
        </p:nvSpPr>
        <p:spPr>
          <a:xfrm>
            <a:off x="457200" y="1171440"/>
            <a:ext cx="8046360" cy="3760560"/>
          </a:xfrm>
          <a:prstGeom prst="rect">
            <a:avLst/>
          </a:prstGeom>
          <a:noFill/>
          <a:ln w="9360">
            <a:noFill/>
          </a:ln>
        </p:spPr>
        <p:txBody>
          <a:bodyPr lIns="0" tIns="0" rIns="0" bIns="0"/>
          <a:lstStyle/>
          <a:p>
            <a:r>
              <a:rPr lang="en-GB" sz="2800" b="0" strike="noStrike" spc="-1">
                <a:solidFill>
                  <a:srgbClr val="FFFFFF"/>
                </a:solidFill>
                <a:latin typeface="Source Sans Pro"/>
              </a:rPr>
              <a:t>Correctly displaying the right string of text on a button becomes more and more challenging as you increase the number of target locales.</a:t>
            </a:r>
          </a:p>
          <a:p>
            <a:r>
              <a:rPr lang="en-GB" sz="2800" b="0" strike="noStrike" spc="-1">
                <a:solidFill>
                  <a:srgbClr val="FFFFFF"/>
                </a:solidFill>
                <a:latin typeface="Source Sans Pro"/>
              </a:rPr>
              <a:t>While this can be challenging, properly handling user input is even more difficult. You will be responsible for parsing and sanitizing their input.</a:t>
            </a: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 name="TextShape 1"/>
          <p:cNvSpPr txBox="1"/>
          <p:nvPr/>
        </p:nvSpPr>
        <p:spPr>
          <a:xfrm>
            <a:off x="144000" y="2160000"/>
            <a:ext cx="8424000" cy="1102680"/>
          </a:xfrm>
          <a:prstGeom prst="rect">
            <a:avLst/>
          </a:prstGeom>
          <a:noFill/>
          <a:ln w="9360">
            <a:noFill/>
          </a:ln>
        </p:spPr>
        <p:txBody>
          <a:bodyPr/>
          <a:lstStyle/>
          <a:p>
            <a:r>
              <a:rPr lang="en-GB" sz="4400" b="0" strike="noStrike" spc="-1" dirty="0">
                <a:solidFill>
                  <a:srgbClr val="FFFF00"/>
                </a:solidFill>
                <a:latin typeface="Source Sans Pro"/>
              </a:rPr>
              <a:t>Localization &amp; Globalization</a:t>
            </a:r>
            <a:r>
              <a:rPr dirty="0">
                <a:solidFill>
                  <a:srgbClr val="FFFF00"/>
                </a:solidFill>
              </a:rPr>
              <a:t/>
            </a:r>
            <a:br>
              <a:rPr dirty="0">
                <a:solidFill>
                  <a:srgbClr val="FFFF00"/>
                </a:solidFill>
              </a:rPr>
            </a:br>
            <a:r>
              <a:rPr lang="en-GB" sz="4400" b="0" strike="noStrike" spc="-1" dirty="0">
                <a:solidFill>
                  <a:srgbClr val="FFFF00"/>
                </a:solidFill>
                <a:latin typeface="Source Sans Pro"/>
              </a:rPr>
              <a:t>	Techniques</a:t>
            </a:r>
          </a:p>
        </p:txBody>
      </p:sp>
    </p:spTree>
  </p:cSld>
  <p:clrMapOvr>
    <a:masterClrMapping/>
  </p:clrMapOvr>
  <p:timing>
    <p:tnLst>
      <p:par>
        <p:cTn id="1" dur="indefinite" restart="never" nodeType="tmRoot">
          <p:childTnLst>
            <p:seq>
              <p:cTn id="2" nodeType="mainSeq">
                <p:childTnLst>
                  <p:par>
                    <p:cTn id="3" fill="freeze">
                      <p:stCondLst>
                        <p:cond delay="indefinite"/>
                      </p:stCondLst>
                      <p:childTnLst>
                        <p:par>
                          <p:cTn id="4" fill="freeze">
                            <p:stCondLst>
                              <p:cond delay="0"/>
                            </p:stCondLst>
                            <p:childTnLst>
                              <p:par>
                                <p:cTn id="5" presetClass="entr" presetSubtype="0" fill="hold" nodeType="clickEffect">
                                  <p:stCondLst>
                                    <p:cond delay="0"/>
                                  </p:stCondLst>
                                  <p:childTnLst>
                                    <p:set>
                                      <p:cBhvr>
                                        <p:cTn id="6" dur="1" fill="hold">
                                          <p:stCondLst>
                                            <p:cond delay="0"/>
                                          </p:stCondLst>
                                        </p:cTn>
                                        <p:tgtEl>
                                          <p:spTgt spid="3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9" name="TextShape 1"/>
          <p:cNvSpPr txBox="1"/>
          <p:nvPr/>
        </p:nvSpPr>
        <p:spPr>
          <a:xfrm>
            <a:off x="457200" y="205200"/>
            <a:ext cx="8229240" cy="858240"/>
          </a:xfrm>
          <a:prstGeom prst="rect">
            <a:avLst/>
          </a:prstGeom>
          <a:noFill/>
          <a:ln w="9360">
            <a:noFill/>
          </a:ln>
        </p:spPr>
        <p:txBody>
          <a:bodyPr lIns="0" tIns="0" rIns="0" bIns="0" anchor="ctr"/>
          <a:lstStyle/>
          <a:p>
            <a:r>
              <a:rPr lang="en-GB" sz="4400" b="0" strike="noStrike" spc="-1">
                <a:solidFill>
                  <a:srgbClr val="FF950E"/>
                </a:solidFill>
                <a:latin typeface="Source Sans Pro"/>
              </a:rPr>
              <a:t>Implementing Functionality</a:t>
            </a:r>
          </a:p>
        </p:txBody>
      </p:sp>
      <p:sp>
        <p:nvSpPr>
          <p:cNvPr id="320" name="TextShape 2"/>
          <p:cNvSpPr txBox="1"/>
          <p:nvPr/>
        </p:nvSpPr>
        <p:spPr>
          <a:xfrm>
            <a:off x="457200" y="1203480"/>
            <a:ext cx="8046360" cy="2982960"/>
          </a:xfrm>
          <a:prstGeom prst="rect">
            <a:avLst/>
          </a:prstGeom>
          <a:noFill/>
          <a:ln w="9360">
            <a:noFill/>
          </a:ln>
        </p:spPr>
        <p:txBody>
          <a:bodyPr lIns="0" tIns="0" rIns="0" bIns="0"/>
          <a:lstStyle/>
          <a:p>
            <a:r>
              <a:rPr lang="en-GB" sz="3200" b="0" strike="noStrike" spc="-1">
                <a:solidFill>
                  <a:srgbClr val="FFFFFF"/>
                </a:solidFill>
                <a:latin typeface="Source Sans Pro"/>
              </a:rPr>
              <a:t>No matter the Locale, a “GO” button should always work as the go button.</a:t>
            </a:r>
          </a:p>
          <a:p>
            <a:r>
              <a:rPr lang="en-GB" sz="3200" b="0" strike="noStrike" spc="-1">
                <a:solidFill>
                  <a:srgbClr val="FFFFFF"/>
                </a:solidFill>
                <a:latin typeface="Source Sans Pro"/>
              </a:rPr>
              <a:t>This will often incentivise software developers to create a button, title it something like </a:t>
            </a:r>
            <a:r>
              <a:rPr lang="en-GB" sz="2600" b="0" i="1" strike="noStrike" spc="-1">
                <a:solidFill>
                  <a:srgbClr val="FFFFFF"/>
                </a:solidFill>
                <a:latin typeface="Source Sans Pro"/>
              </a:rPr>
              <a:t>button_Go</a:t>
            </a:r>
            <a:r>
              <a:rPr lang="en-GB" sz="3200" b="0" strike="noStrike" spc="-1">
                <a:solidFill>
                  <a:srgbClr val="FFFFFF"/>
                </a:solidFill>
                <a:latin typeface="Source Sans Pro"/>
              </a:rPr>
              <a:t>, and to put GO in its text value property.</a:t>
            </a: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1" name="TextShape 1"/>
          <p:cNvSpPr txBox="1"/>
          <p:nvPr/>
        </p:nvSpPr>
        <p:spPr>
          <a:xfrm>
            <a:off x="457200" y="205200"/>
            <a:ext cx="8229240" cy="858240"/>
          </a:xfrm>
          <a:prstGeom prst="rect">
            <a:avLst/>
          </a:prstGeom>
          <a:noFill/>
          <a:ln w="9360">
            <a:noFill/>
          </a:ln>
        </p:spPr>
        <p:txBody>
          <a:bodyPr lIns="0" tIns="0" rIns="0" bIns="0" anchor="ctr"/>
          <a:lstStyle/>
          <a:p>
            <a:r>
              <a:rPr lang="en-GB" sz="4400" b="0" strike="noStrike" spc="-1">
                <a:solidFill>
                  <a:srgbClr val="FF950E"/>
                </a:solidFill>
                <a:latin typeface="Source Sans Pro"/>
              </a:rPr>
              <a:t>Implementing Functionality</a:t>
            </a:r>
          </a:p>
        </p:txBody>
      </p:sp>
      <p:sp>
        <p:nvSpPr>
          <p:cNvPr id="322" name="TextShape 2"/>
          <p:cNvSpPr txBox="1"/>
          <p:nvPr/>
        </p:nvSpPr>
        <p:spPr>
          <a:xfrm>
            <a:off x="457200" y="1203480"/>
            <a:ext cx="8046360" cy="2982960"/>
          </a:xfrm>
          <a:prstGeom prst="rect">
            <a:avLst/>
          </a:prstGeom>
          <a:noFill/>
          <a:ln w="9360">
            <a:noFill/>
          </a:ln>
        </p:spPr>
        <p:txBody>
          <a:bodyPr lIns="0" tIns="0" rIns="0" bIns="0"/>
          <a:lstStyle/>
          <a:p>
            <a:r>
              <a:rPr lang="en-GB" sz="2800" b="0" strike="noStrike" spc="-1">
                <a:solidFill>
                  <a:srgbClr val="FFFFFF"/>
                </a:solidFill>
                <a:latin typeface="Source Sans Pro"/>
              </a:rPr>
              <a:t>In a development community so heavily dominated by the Agile Development Process, the drive to implement functionality can trump all desire to spend time on things like Localization etc.</a:t>
            </a:r>
          </a:p>
          <a:p>
            <a:r>
              <a:rPr lang="en-GB" sz="2800" b="0" strike="noStrike" spc="-1">
                <a:solidFill>
                  <a:srgbClr val="FFFFFF"/>
                </a:solidFill>
                <a:latin typeface="Source Sans Pro"/>
              </a:rPr>
              <a:t>However, a small amount of time spent from the beginning will save large amounts of time later on.</a:t>
            </a: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 name="TextShape 1"/>
          <p:cNvSpPr txBox="1"/>
          <p:nvPr/>
        </p:nvSpPr>
        <p:spPr>
          <a:xfrm>
            <a:off x="457200" y="1203480"/>
            <a:ext cx="8046360" cy="2540520"/>
          </a:xfrm>
          <a:prstGeom prst="rect">
            <a:avLst/>
          </a:prstGeom>
          <a:noFill/>
          <a:ln w="9360">
            <a:noFill/>
          </a:ln>
        </p:spPr>
        <p:txBody>
          <a:bodyPr lIns="0" tIns="0" rIns="0" bIns="0"/>
          <a:lstStyle/>
          <a:p>
            <a:r>
              <a:rPr lang="en-GB" sz="2800" b="0" strike="noStrike" spc="-1">
                <a:solidFill>
                  <a:srgbClr val="FFFFFF"/>
                </a:solidFill>
                <a:latin typeface="Source Sans Pro"/>
              </a:rPr>
              <a:t>In computing, a locale is a set of parameters that defines the user's </a:t>
            </a:r>
            <a:r>
              <a:rPr lang="en-GB" sz="2800" b="0" u="sng" strike="noStrike" spc="-1">
                <a:solidFill>
                  <a:srgbClr val="FFFFFF"/>
                </a:solidFill>
                <a:uFillTx/>
                <a:latin typeface="Source Sans Pro"/>
              </a:rPr>
              <a:t>language</a:t>
            </a:r>
            <a:r>
              <a:rPr lang="en-GB" sz="2800" b="0" strike="noStrike" spc="-1">
                <a:solidFill>
                  <a:srgbClr val="FFFFFF"/>
                </a:solidFill>
                <a:latin typeface="Source Sans Pro"/>
              </a:rPr>
              <a:t>, region and any special </a:t>
            </a:r>
            <a:r>
              <a:rPr lang="en-GB" sz="2800" b="0" u="sng" strike="noStrike" spc="-1">
                <a:solidFill>
                  <a:srgbClr val="FFFFFF"/>
                </a:solidFill>
                <a:uFillTx/>
                <a:latin typeface="Source Sans Pro"/>
              </a:rPr>
              <a:t>variant preferences</a:t>
            </a:r>
            <a:r>
              <a:rPr lang="en-GB" sz="2800" b="0" strike="noStrike" spc="-1">
                <a:solidFill>
                  <a:srgbClr val="FFFFFF"/>
                </a:solidFill>
                <a:latin typeface="Source Sans Pro"/>
              </a:rPr>
              <a:t> that the user wants to see in their user interface. </a:t>
            </a:r>
          </a:p>
          <a:p>
            <a:r>
              <a:rPr lang="en-GB" sz="2800" b="0" strike="noStrike" spc="-1">
                <a:solidFill>
                  <a:srgbClr val="FFFFFF"/>
                </a:solidFill>
                <a:latin typeface="Source Sans Pro"/>
              </a:rPr>
              <a:t>Usually a locale identifier consists of at least a language identifier and a region identifier.</a:t>
            </a:r>
          </a:p>
        </p:txBody>
      </p:sp>
      <p:sp>
        <p:nvSpPr>
          <p:cNvPr id="271" name="TextShape 2"/>
          <p:cNvSpPr txBox="1"/>
          <p:nvPr/>
        </p:nvSpPr>
        <p:spPr>
          <a:xfrm>
            <a:off x="457200" y="205200"/>
            <a:ext cx="8229240" cy="858240"/>
          </a:xfrm>
          <a:prstGeom prst="rect">
            <a:avLst/>
          </a:prstGeom>
          <a:noFill/>
          <a:ln w="9360">
            <a:noFill/>
          </a:ln>
        </p:spPr>
        <p:txBody>
          <a:bodyPr lIns="0" tIns="0" rIns="0" bIns="0" anchor="ctr"/>
          <a:lstStyle/>
          <a:p>
            <a:r>
              <a:rPr lang="en-GB" sz="4400" b="0" strike="noStrike" spc="-1">
                <a:solidFill>
                  <a:srgbClr val="FF950E"/>
                </a:solidFill>
                <a:latin typeface="Source Sans Pro"/>
              </a:rPr>
              <a:t>What is a Locale?</a:t>
            </a:r>
          </a:p>
        </p:txBody>
      </p:sp>
      <p:pic>
        <p:nvPicPr>
          <p:cNvPr id="272" name="Picture 271"/>
          <p:cNvPicPr/>
          <p:nvPr/>
        </p:nvPicPr>
        <p:blipFill>
          <a:blip r:embed="rId2"/>
          <a:stretch/>
        </p:blipFill>
        <p:spPr>
          <a:xfrm>
            <a:off x="720000" y="4240440"/>
            <a:ext cx="342360" cy="456480"/>
          </a:xfrm>
          <a:prstGeom prst="rect">
            <a:avLst/>
          </a:prstGeom>
          <a:ln>
            <a:noFill/>
          </a:ln>
        </p:spPr>
      </p:pic>
      <p:pic>
        <p:nvPicPr>
          <p:cNvPr id="273" name="Picture 272"/>
          <p:cNvPicPr/>
          <p:nvPr/>
        </p:nvPicPr>
        <p:blipFill>
          <a:blip r:embed="rId3"/>
          <a:stretch/>
        </p:blipFill>
        <p:spPr>
          <a:xfrm>
            <a:off x="1008000" y="4456440"/>
            <a:ext cx="686880" cy="686880"/>
          </a:xfrm>
          <a:prstGeom prst="rect">
            <a:avLst/>
          </a:prstGeom>
          <a:ln>
            <a:noFill/>
          </a:ln>
        </p:spPr>
      </p:pic>
      <p:pic>
        <p:nvPicPr>
          <p:cNvPr id="274" name="Picture 273"/>
          <p:cNvPicPr/>
          <p:nvPr/>
        </p:nvPicPr>
        <p:blipFill>
          <a:blip r:embed="rId4"/>
          <a:stretch/>
        </p:blipFill>
        <p:spPr>
          <a:xfrm>
            <a:off x="1512000" y="4240440"/>
            <a:ext cx="531360" cy="531360"/>
          </a:xfrm>
          <a:prstGeom prst="rect">
            <a:avLst/>
          </a:prstGeom>
          <a:ln>
            <a:noFill/>
          </a:ln>
        </p:spPr>
      </p:pic>
      <p:pic>
        <p:nvPicPr>
          <p:cNvPr id="275" name="Picture 274"/>
          <p:cNvPicPr/>
          <p:nvPr/>
        </p:nvPicPr>
        <p:blipFill>
          <a:blip r:embed="rId5"/>
          <a:stretch/>
        </p:blipFill>
        <p:spPr>
          <a:xfrm>
            <a:off x="1080000" y="3952440"/>
            <a:ext cx="576000" cy="576000"/>
          </a:xfrm>
          <a:prstGeom prst="rect">
            <a:avLst/>
          </a:prstGeom>
          <a:ln>
            <a:noFill/>
          </a:ln>
        </p:spPr>
      </p:pic>
      <p:pic>
        <p:nvPicPr>
          <p:cNvPr id="276" name="Picture 275"/>
          <p:cNvPicPr/>
          <p:nvPr/>
        </p:nvPicPr>
        <p:blipFill>
          <a:blip r:embed="rId6"/>
          <a:stretch/>
        </p:blipFill>
        <p:spPr>
          <a:xfrm>
            <a:off x="1872000" y="3960000"/>
            <a:ext cx="432000" cy="432000"/>
          </a:xfrm>
          <a:prstGeom prst="rect">
            <a:avLst/>
          </a:prstGeom>
          <a:ln>
            <a:noFill/>
          </a:ln>
        </p:spPr>
      </p:pic>
      <p:pic>
        <p:nvPicPr>
          <p:cNvPr id="277" name="Picture 276"/>
          <p:cNvPicPr/>
          <p:nvPr/>
        </p:nvPicPr>
        <p:blipFill>
          <a:blip r:embed="rId7"/>
          <a:stretch/>
        </p:blipFill>
        <p:spPr>
          <a:xfrm>
            <a:off x="2043360" y="4425120"/>
            <a:ext cx="404640" cy="595440"/>
          </a:xfrm>
          <a:prstGeom prst="rect">
            <a:avLst/>
          </a:prstGeom>
          <a:ln>
            <a:noFill/>
          </a:ln>
        </p:spPr>
      </p:pic>
      <p:pic>
        <p:nvPicPr>
          <p:cNvPr id="278" name="Picture 277"/>
          <p:cNvPicPr/>
          <p:nvPr/>
        </p:nvPicPr>
        <p:blipFill>
          <a:blip r:embed="rId8"/>
          <a:stretch/>
        </p:blipFill>
        <p:spPr>
          <a:xfrm>
            <a:off x="3536640" y="4104000"/>
            <a:ext cx="747360" cy="747360"/>
          </a:xfrm>
          <a:prstGeom prst="rect">
            <a:avLst/>
          </a:prstGeom>
          <a:ln>
            <a:noFill/>
          </a:ln>
        </p:spPr>
      </p:pic>
      <p:pic>
        <p:nvPicPr>
          <p:cNvPr id="279" name="Picture 278"/>
          <p:cNvPicPr/>
          <p:nvPr/>
        </p:nvPicPr>
        <p:blipFill>
          <a:blip r:embed="rId9"/>
          <a:stretch/>
        </p:blipFill>
        <p:spPr>
          <a:xfrm>
            <a:off x="4328640" y="4112640"/>
            <a:ext cx="783360" cy="783360"/>
          </a:xfrm>
          <a:prstGeom prst="rect">
            <a:avLst/>
          </a:prstGeom>
          <a:ln>
            <a:noFill/>
          </a:ln>
        </p:spPr>
      </p:pic>
      <p:pic>
        <p:nvPicPr>
          <p:cNvPr id="280" name="Picture 279"/>
          <p:cNvPicPr/>
          <p:nvPr/>
        </p:nvPicPr>
        <p:blipFill>
          <a:blip r:embed="rId10"/>
          <a:stretch/>
        </p:blipFill>
        <p:spPr>
          <a:xfrm>
            <a:off x="6336000" y="4004640"/>
            <a:ext cx="963360" cy="963360"/>
          </a:xfrm>
          <a:prstGeom prst="rect">
            <a:avLst/>
          </a:prstGeom>
          <a:ln>
            <a:noFill/>
          </a:ln>
        </p:spPr>
      </p:pic>
      <p:pic>
        <p:nvPicPr>
          <p:cNvPr id="281" name="Picture 280"/>
          <p:cNvPicPr/>
          <p:nvPr/>
        </p:nvPicPr>
        <p:blipFill>
          <a:blip r:embed="rId11"/>
          <a:stretch/>
        </p:blipFill>
        <p:spPr>
          <a:xfrm>
            <a:off x="7344000" y="4012560"/>
            <a:ext cx="936000" cy="936000"/>
          </a:xfrm>
          <a:prstGeom prst="rect">
            <a:avLst/>
          </a:prstGeom>
          <a:ln>
            <a:noFill/>
          </a:ln>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 name="TextShape 1"/>
          <p:cNvSpPr txBox="1"/>
          <p:nvPr/>
        </p:nvSpPr>
        <p:spPr>
          <a:xfrm>
            <a:off x="457200" y="205200"/>
            <a:ext cx="8229240" cy="858240"/>
          </a:xfrm>
          <a:prstGeom prst="rect">
            <a:avLst/>
          </a:prstGeom>
          <a:noFill/>
          <a:ln w="9360">
            <a:noFill/>
          </a:ln>
        </p:spPr>
        <p:txBody>
          <a:bodyPr lIns="0" tIns="0" rIns="0" bIns="0" anchor="ctr"/>
          <a:lstStyle/>
          <a:p>
            <a:r>
              <a:rPr lang="en-GB" sz="4400" b="0" strike="noStrike" spc="-1">
                <a:solidFill>
                  <a:srgbClr val="FF950E"/>
                </a:solidFill>
                <a:latin typeface="Source Sans Pro"/>
              </a:rPr>
              <a:t>Key-Value Pairs</a:t>
            </a:r>
          </a:p>
        </p:txBody>
      </p:sp>
      <p:sp>
        <p:nvSpPr>
          <p:cNvPr id="324" name="TextShape 2"/>
          <p:cNvSpPr txBox="1"/>
          <p:nvPr/>
        </p:nvSpPr>
        <p:spPr>
          <a:xfrm>
            <a:off x="457200" y="1203480"/>
            <a:ext cx="8046360" cy="2982960"/>
          </a:xfrm>
          <a:prstGeom prst="rect">
            <a:avLst/>
          </a:prstGeom>
          <a:noFill/>
          <a:ln w="9360">
            <a:noFill/>
          </a:ln>
        </p:spPr>
        <p:txBody>
          <a:bodyPr lIns="0" tIns="0" rIns="0" bIns="0"/>
          <a:lstStyle/>
          <a:p>
            <a:r>
              <a:rPr lang="en-GB" sz="3200" b="0" strike="noStrike" spc="-1">
                <a:solidFill>
                  <a:srgbClr val="FFFFFF"/>
                </a:solidFill>
                <a:latin typeface="Source Sans Pro"/>
              </a:rPr>
              <a:t>Key-Value pairs can be used as an efficient way to handle multiple translations of a single object.</a:t>
            </a:r>
          </a:p>
          <a:p>
            <a:endParaRPr lang="en-GB" sz="3200" b="0" strike="noStrike" spc="-1">
              <a:solidFill>
                <a:srgbClr val="FFFFFF"/>
              </a:solidFill>
              <a:latin typeface="Source Sans Pro"/>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5" name="TextShape 1"/>
          <p:cNvSpPr txBox="1"/>
          <p:nvPr/>
        </p:nvSpPr>
        <p:spPr>
          <a:xfrm>
            <a:off x="457200" y="205200"/>
            <a:ext cx="8229240" cy="858240"/>
          </a:xfrm>
          <a:prstGeom prst="rect">
            <a:avLst/>
          </a:prstGeom>
          <a:noFill/>
          <a:ln w="9360">
            <a:noFill/>
          </a:ln>
        </p:spPr>
        <p:txBody>
          <a:bodyPr lIns="0" tIns="0" rIns="0" bIns="0" anchor="ctr"/>
          <a:lstStyle/>
          <a:p>
            <a:r>
              <a:rPr lang="en-GB" sz="4400" b="0" strike="noStrike" spc="-1">
                <a:solidFill>
                  <a:srgbClr val="FF950E"/>
                </a:solidFill>
                <a:latin typeface="Source Sans Pro"/>
              </a:rPr>
              <a:t>Key-Value Pairs </a:t>
            </a:r>
            <a:r>
              <a:rPr lang="en-GB" sz="2400" b="0" strike="noStrike" spc="-1">
                <a:solidFill>
                  <a:srgbClr val="FF950E"/>
                </a:solidFill>
                <a:latin typeface="Source Sans Pro"/>
              </a:rPr>
              <a:t>(cont.)</a:t>
            </a:r>
          </a:p>
        </p:txBody>
      </p:sp>
      <p:sp>
        <p:nvSpPr>
          <p:cNvPr id="326" name="TextShape 2"/>
          <p:cNvSpPr txBox="1"/>
          <p:nvPr/>
        </p:nvSpPr>
        <p:spPr>
          <a:xfrm>
            <a:off x="457200" y="1203480"/>
            <a:ext cx="8046360" cy="2982960"/>
          </a:xfrm>
          <a:prstGeom prst="rect">
            <a:avLst/>
          </a:prstGeom>
          <a:noFill/>
          <a:ln w="9360">
            <a:noFill/>
          </a:ln>
        </p:spPr>
        <p:txBody>
          <a:bodyPr lIns="0" tIns="0" rIns="0" bIns="0"/>
          <a:lstStyle/>
          <a:p>
            <a:r>
              <a:rPr lang="en-GB" sz="3200" b="0" strike="noStrike" spc="-1">
                <a:solidFill>
                  <a:srgbClr val="FFFFFF"/>
                </a:solidFill>
                <a:latin typeface="Source Sans Pro"/>
              </a:rPr>
              <a:t>Using the same “GO” button example:</a:t>
            </a:r>
          </a:p>
          <a:p>
            <a:r>
              <a:rPr lang="en-GB" sz="3200" b="0" strike="noStrike" spc="-1">
                <a:solidFill>
                  <a:srgbClr val="FFFFFF"/>
                </a:solidFill>
                <a:latin typeface="Source Sans Pro"/>
              </a:rPr>
              <a:t>The button can still be named </a:t>
            </a:r>
            <a:r>
              <a:rPr lang="en-GB" sz="2600" b="0" i="1" strike="noStrike" spc="-1">
                <a:solidFill>
                  <a:srgbClr val="FFFFFF"/>
                </a:solidFill>
                <a:latin typeface="Source Sans Pro"/>
              </a:rPr>
              <a:t>button_Go</a:t>
            </a:r>
            <a:r>
              <a:rPr lang="en-GB" sz="3200" b="0" strike="noStrike" spc="-1">
                <a:solidFill>
                  <a:srgbClr val="FFFFFF"/>
                </a:solidFill>
                <a:latin typeface="Source Sans Pro"/>
              </a:rPr>
              <a:t>, but fetching the text value from a key-value pair instead of hard coding the text allows that button to dynamically adapt to the set locale.</a:t>
            </a:r>
          </a:p>
          <a:p>
            <a:endParaRPr lang="en-GB" sz="3200" b="0" strike="noStrike" spc="-1">
              <a:solidFill>
                <a:srgbClr val="FFFFFF"/>
              </a:solidFill>
              <a:latin typeface="Source Sans Pro"/>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TextShape 1"/>
          <p:cNvSpPr txBox="1"/>
          <p:nvPr/>
        </p:nvSpPr>
        <p:spPr>
          <a:xfrm>
            <a:off x="457200" y="205200"/>
            <a:ext cx="8229240" cy="858240"/>
          </a:xfrm>
          <a:prstGeom prst="rect">
            <a:avLst/>
          </a:prstGeom>
          <a:noFill/>
          <a:ln w="9360">
            <a:noFill/>
          </a:ln>
        </p:spPr>
        <p:txBody>
          <a:bodyPr lIns="0" tIns="0" rIns="0" bIns="0" anchor="ctr"/>
          <a:lstStyle/>
          <a:p>
            <a:r>
              <a:rPr lang="en-GB" sz="4400" b="0" strike="noStrike" spc="-1">
                <a:solidFill>
                  <a:srgbClr val="FF950E"/>
                </a:solidFill>
                <a:latin typeface="Source Sans Pro"/>
              </a:rPr>
              <a:t>Binary Localization</a:t>
            </a:r>
          </a:p>
        </p:txBody>
      </p:sp>
      <p:sp>
        <p:nvSpPr>
          <p:cNvPr id="328" name="TextShape 2"/>
          <p:cNvSpPr txBox="1"/>
          <p:nvPr/>
        </p:nvSpPr>
        <p:spPr>
          <a:xfrm>
            <a:off x="457200" y="1203480"/>
            <a:ext cx="8046360" cy="2982960"/>
          </a:xfrm>
          <a:prstGeom prst="rect">
            <a:avLst/>
          </a:prstGeom>
          <a:noFill/>
          <a:ln w="9360">
            <a:noFill/>
          </a:ln>
        </p:spPr>
        <p:txBody>
          <a:bodyPr lIns="0" tIns="0" rIns="0" bIns="0"/>
          <a:lstStyle/>
          <a:p>
            <a:r>
              <a:rPr lang="en-GB" sz="3200" b="0" strike="noStrike" spc="-1">
                <a:solidFill>
                  <a:srgbClr val="FFFFFF"/>
                </a:solidFill>
                <a:latin typeface="Source Sans Pro"/>
              </a:rPr>
              <a:t>The world is full of multi-lingual people who are fully capable of translating aspects of your program.</a:t>
            </a:r>
          </a:p>
          <a:p>
            <a:r>
              <a:rPr lang="en-GB" sz="3200" b="0" strike="noStrike" spc="-1">
                <a:solidFill>
                  <a:srgbClr val="FFFFFF"/>
                </a:solidFill>
                <a:latin typeface="Source Sans Pro"/>
              </a:rPr>
              <a:t>Often the difficult part is not finding someone who can translate. But someone you can trust with the source code to your project.</a:t>
            </a:r>
          </a:p>
          <a:p>
            <a:endParaRPr lang="en-GB" sz="3200" b="0" strike="noStrike" spc="-1">
              <a:solidFill>
                <a:srgbClr val="FFFFFF"/>
              </a:solidFill>
              <a:latin typeface="Source Sans Pro"/>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9" name="TextShape 1"/>
          <p:cNvSpPr txBox="1"/>
          <p:nvPr/>
        </p:nvSpPr>
        <p:spPr>
          <a:xfrm>
            <a:off x="457200" y="205200"/>
            <a:ext cx="8229240" cy="858240"/>
          </a:xfrm>
          <a:prstGeom prst="rect">
            <a:avLst/>
          </a:prstGeom>
          <a:noFill/>
          <a:ln w="9360">
            <a:noFill/>
          </a:ln>
        </p:spPr>
        <p:txBody>
          <a:bodyPr lIns="0" tIns="0" rIns="0" bIns="0" anchor="ctr"/>
          <a:lstStyle/>
          <a:p>
            <a:r>
              <a:rPr lang="en-GB" sz="4400" b="0" strike="noStrike" spc="-1">
                <a:solidFill>
                  <a:srgbClr val="FF950E"/>
                </a:solidFill>
                <a:latin typeface="Source Sans Pro"/>
              </a:rPr>
              <a:t>Binary Localization </a:t>
            </a:r>
            <a:r>
              <a:rPr lang="en-GB" sz="2400" b="0" strike="noStrike" spc="-1">
                <a:solidFill>
                  <a:srgbClr val="FF950E"/>
                </a:solidFill>
                <a:latin typeface="Source Sans Pro"/>
              </a:rPr>
              <a:t>(cont.)</a:t>
            </a:r>
          </a:p>
        </p:txBody>
      </p:sp>
      <p:sp>
        <p:nvSpPr>
          <p:cNvPr id="330" name="TextShape 2"/>
          <p:cNvSpPr txBox="1"/>
          <p:nvPr/>
        </p:nvSpPr>
        <p:spPr>
          <a:xfrm>
            <a:off x="457200" y="1203480"/>
            <a:ext cx="8046360" cy="2982960"/>
          </a:xfrm>
          <a:prstGeom prst="rect">
            <a:avLst/>
          </a:prstGeom>
          <a:noFill/>
          <a:ln w="9360">
            <a:noFill/>
          </a:ln>
        </p:spPr>
        <p:txBody>
          <a:bodyPr lIns="0" tIns="0" rIns="0" bIns="0"/>
          <a:lstStyle/>
          <a:p>
            <a:r>
              <a:rPr lang="en-GB" sz="2800" b="0" strike="noStrike" spc="-1">
                <a:solidFill>
                  <a:srgbClr val="FFFFFF"/>
                </a:solidFill>
                <a:latin typeface="Source Sans Pro"/>
              </a:rPr>
              <a:t>Binary Localization is the practice of sharing an already compiled version of your software with the person/people responsible for a translation.</a:t>
            </a:r>
          </a:p>
          <a:p>
            <a:r>
              <a:rPr lang="en-GB" sz="2800" b="0" strike="noStrike" spc="-1">
                <a:solidFill>
                  <a:srgbClr val="FFFFFF"/>
                </a:solidFill>
                <a:latin typeface="Source Sans Pro"/>
              </a:rPr>
              <a:t>The use of configuration files allows a translator to test the accuracy of translations without the need to modify or view source code.</a:t>
            </a: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1" name="TextShape 1"/>
          <p:cNvSpPr txBox="1"/>
          <p:nvPr/>
        </p:nvSpPr>
        <p:spPr>
          <a:xfrm>
            <a:off x="457200" y="-46800"/>
            <a:ext cx="8229240" cy="858240"/>
          </a:xfrm>
          <a:prstGeom prst="rect">
            <a:avLst/>
          </a:prstGeom>
          <a:noFill/>
          <a:ln w="9360">
            <a:noFill/>
          </a:ln>
        </p:spPr>
        <p:txBody>
          <a:bodyPr lIns="0" tIns="0" rIns="0" bIns="0" anchor="ctr"/>
          <a:lstStyle/>
          <a:p>
            <a:r>
              <a:rPr lang="en-GB" sz="4400" b="0" strike="noStrike" spc="-1">
                <a:solidFill>
                  <a:srgbClr val="FF950E"/>
                </a:solidFill>
                <a:latin typeface="Source Sans Pro"/>
              </a:rPr>
              <a:t>Resource Files</a:t>
            </a:r>
          </a:p>
        </p:txBody>
      </p:sp>
      <p:sp>
        <p:nvSpPr>
          <p:cNvPr id="332" name="TextShape 2"/>
          <p:cNvSpPr txBox="1"/>
          <p:nvPr/>
        </p:nvSpPr>
        <p:spPr>
          <a:xfrm>
            <a:off x="457200" y="807480"/>
            <a:ext cx="8046360" cy="2982960"/>
          </a:xfrm>
          <a:prstGeom prst="rect">
            <a:avLst/>
          </a:prstGeom>
          <a:noFill/>
          <a:ln w="9360">
            <a:noFill/>
          </a:ln>
        </p:spPr>
        <p:txBody>
          <a:bodyPr lIns="0" tIns="0" rIns="0" bIns="0"/>
          <a:lstStyle/>
          <a:p>
            <a:r>
              <a:rPr lang="en-GB" sz="3200" b="0" strike="noStrike" spc="-1">
                <a:solidFill>
                  <a:srgbClr val="FFFFFF"/>
                </a:solidFill>
                <a:latin typeface="Source Sans Pro"/>
              </a:rPr>
              <a:t>After the work of translation has been completed the configuration files can be used to create resource files.</a:t>
            </a:r>
          </a:p>
          <a:p>
            <a:r>
              <a:rPr lang="en-GB" sz="3200" b="0" strike="noStrike" spc="-1">
                <a:solidFill>
                  <a:srgbClr val="FFFFFF"/>
                </a:solidFill>
                <a:latin typeface="Source Sans Pro"/>
              </a:rPr>
              <a:t>The difference between a configuration file and a resource file is that a configuration file is stored in plain text, and is user customisable. </a:t>
            </a: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3" name="TextShape 1"/>
          <p:cNvSpPr txBox="1"/>
          <p:nvPr/>
        </p:nvSpPr>
        <p:spPr>
          <a:xfrm>
            <a:off x="457200" y="205200"/>
            <a:ext cx="8229240" cy="858240"/>
          </a:xfrm>
          <a:prstGeom prst="rect">
            <a:avLst/>
          </a:prstGeom>
          <a:noFill/>
          <a:ln w="9360">
            <a:noFill/>
          </a:ln>
        </p:spPr>
        <p:txBody>
          <a:bodyPr lIns="0" tIns="0" rIns="0" bIns="0" anchor="ctr"/>
          <a:lstStyle/>
          <a:p>
            <a:r>
              <a:rPr lang="en-GB" sz="4400" b="0" strike="noStrike" spc="-1">
                <a:solidFill>
                  <a:srgbClr val="FF950E"/>
                </a:solidFill>
                <a:latin typeface="Source Sans Pro"/>
              </a:rPr>
              <a:t>Resource Files </a:t>
            </a:r>
            <a:r>
              <a:rPr lang="en-GB" sz="2400" b="0" strike="noStrike" spc="-1">
                <a:solidFill>
                  <a:srgbClr val="FF950E"/>
                </a:solidFill>
                <a:latin typeface="Source Sans Pro"/>
              </a:rPr>
              <a:t>(cont.)</a:t>
            </a:r>
          </a:p>
        </p:txBody>
      </p:sp>
      <p:sp>
        <p:nvSpPr>
          <p:cNvPr id="334" name="TextShape 2"/>
          <p:cNvSpPr txBox="1"/>
          <p:nvPr/>
        </p:nvSpPr>
        <p:spPr>
          <a:xfrm>
            <a:off x="457200" y="1203480"/>
            <a:ext cx="8046360" cy="2982960"/>
          </a:xfrm>
          <a:prstGeom prst="rect">
            <a:avLst/>
          </a:prstGeom>
          <a:noFill/>
          <a:ln w="9360">
            <a:noFill/>
          </a:ln>
        </p:spPr>
        <p:txBody>
          <a:bodyPr lIns="0" tIns="0" rIns="0" bIns="0"/>
          <a:lstStyle/>
          <a:p>
            <a:r>
              <a:rPr lang="en-GB" sz="2800" b="0" strike="noStrike" spc="-1">
                <a:solidFill>
                  <a:srgbClr val="FFFFFF"/>
                </a:solidFill>
                <a:latin typeface="Source Sans Pro"/>
              </a:rPr>
              <a:t>Resource files are less resource intensive and are more secure.</a:t>
            </a:r>
          </a:p>
          <a:p>
            <a:r>
              <a:rPr lang="en-GB" sz="2800" b="0" strike="noStrike" spc="-1">
                <a:solidFill>
                  <a:srgbClr val="FFFFFF"/>
                </a:solidFill>
                <a:latin typeface="Source Sans Pro"/>
              </a:rPr>
              <a:t>Multiple resource files can be bundled with the software, allowing on the fly changes between different globalization settings.</a:t>
            </a: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5" name="TextShape 1"/>
          <p:cNvSpPr txBox="1"/>
          <p:nvPr/>
        </p:nvSpPr>
        <p:spPr>
          <a:xfrm>
            <a:off x="457200" y="205200"/>
            <a:ext cx="8229240" cy="858240"/>
          </a:xfrm>
          <a:prstGeom prst="rect">
            <a:avLst/>
          </a:prstGeom>
          <a:noFill/>
          <a:ln w="9360">
            <a:noFill/>
          </a:ln>
        </p:spPr>
        <p:txBody>
          <a:bodyPr lIns="0" tIns="0" rIns="0" bIns="0" anchor="ctr"/>
          <a:lstStyle/>
          <a:p>
            <a:r>
              <a:rPr lang="en-GB" sz="4400" b="0" strike="noStrike" spc="-1">
                <a:solidFill>
                  <a:srgbClr val="FF950E"/>
                </a:solidFill>
                <a:latin typeface="Source Sans Pro"/>
              </a:rPr>
              <a:t>Configuration/Resource Files</a:t>
            </a:r>
          </a:p>
        </p:txBody>
      </p:sp>
      <p:pic>
        <p:nvPicPr>
          <p:cNvPr id="336" name="Picture 335"/>
          <p:cNvPicPr/>
          <p:nvPr/>
        </p:nvPicPr>
        <p:blipFill>
          <a:blip r:embed="rId2"/>
          <a:stretch/>
        </p:blipFill>
        <p:spPr>
          <a:xfrm>
            <a:off x="288000" y="1056240"/>
            <a:ext cx="3839040" cy="3623760"/>
          </a:xfrm>
          <a:prstGeom prst="rect">
            <a:avLst/>
          </a:prstGeom>
          <a:ln>
            <a:noFill/>
          </a:ln>
        </p:spPr>
      </p:pic>
      <p:pic>
        <p:nvPicPr>
          <p:cNvPr id="337" name="Picture 336"/>
          <p:cNvPicPr/>
          <p:nvPr/>
        </p:nvPicPr>
        <p:blipFill>
          <a:blip r:embed="rId3"/>
          <a:srcRect b="50054"/>
          <a:stretch/>
        </p:blipFill>
        <p:spPr>
          <a:xfrm>
            <a:off x="4608000" y="1080000"/>
            <a:ext cx="2197800" cy="3312000"/>
          </a:xfrm>
          <a:prstGeom prst="rect">
            <a:avLst/>
          </a:prstGeom>
          <a:ln>
            <a:noFill/>
          </a:ln>
        </p:spPr>
      </p:pic>
      <p:pic>
        <p:nvPicPr>
          <p:cNvPr id="338" name="Picture 337"/>
          <p:cNvPicPr/>
          <p:nvPr/>
        </p:nvPicPr>
        <p:blipFill>
          <a:blip r:embed="rId3"/>
          <a:srcRect t="49691"/>
          <a:stretch/>
        </p:blipFill>
        <p:spPr>
          <a:xfrm>
            <a:off x="6890040" y="1080000"/>
            <a:ext cx="2181960" cy="3312000"/>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9" name="TextShape 1"/>
          <p:cNvSpPr txBox="1"/>
          <p:nvPr/>
        </p:nvSpPr>
        <p:spPr>
          <a:xfrm>
            <a:off x="457200" y="205200"/>
            <a:ext cx="8229240" cy="858240"/>
          </a:xfrm>
          <a:prstGeom prst="rect">
            <a:avLst/>
          </a:prstGeom>
          <a:noFill/>
          <a:ln w="9360">
            <a:noFill/>
          </a:ln>
        </p:spPr>
        <p:txBody>
          <a:bodyPr lIns="0" tIns="0" rIns="0" bIns="0" anchor="ctr"/>
          <a:lstStyle/>
          <a:p>
            <a:r>
              <a:rPr lang="en-GB" sz="4400" b="0" strike="noStrike" spc="-1">
                <a:solidFill>
                  <a:srgbClr val="FF950E"/>
                </a:solidFill>
                <a:latin typeface="Source Sans Pro"/>
              </a:rPr>
              <a:t>Configuration/Resource Files</a:t>
            </a:r>
          </a:p>
        </p:txBody>
      </p:sp>
      <p:sp>
        <p:nvSpPr>
          <p:cNvPr id="340" name="TextShape 2"/>
          <p:cNvSpPr txBox="1"/>
          <p:nvPr/>
        </p:nvSpPr>
        <p:spPr>
          <a:xfrm>
            <a:off x="457200" y="1203480"/>
            <a:ext cx="8046360" cy="2982960"/>
          </a:xfrm>
          <a:prstGeom prst="rect">
            <a:avLst/>
          </a:prstGeom>
          <a:noFill/>
          <a:ln w="9360">
            <a:noFill/>
          </a:ln>
        </p:spPr>
        <p:txBody>
          <a:bodyPr lIns="0" tIns="0" rIns="0" bIns="0"/>
          <a:lstStyle/>
          <a:p>
            <a:r>
              <a:rPr lang="en-GB" sz="2800" b="0" strike="noStrike" spc="-1">
                <a:solidFill>
                  <a:srgbClr val="FFFFFF"/>
                </a:solidFill>
                <a:latin typeface="Source Sans Pro"/>
              </a:rPr>
              <a:t>The configuration file takes up less lines in a document, but it is more difficult to parse and contains less information.</a:t>
            </a:r>
          </a:p>
          <a:p>
            <a:r>
              <a:rPr lang="en-GB" sz="2800" b="0" strike="noStrike" spc="-1">
                <a:solidFill>
                  <a:srgbClr val="FFFFFF"/>
                </a:solidFill>
                <a:latin typeface="Source Sans Pro"/>
              </a:rPr>
              <a:t>The JSON resource file contains very useful and easy to parse information that can be quickly loaded into any data structure you see fit.</a:t>
            </a: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1" name="TextShape 1"/>
          <p:cNvSpPr txBox="1"/>
          <p:nvPr/>
        </p:nvSpPr>
        <p:spPr>
          <a:xfrm>
            <a:off x="438120" y="2160000"/>
            <a:ext cx="7772400" cy="1102680"/>
          </a:xfrm>
          <a:prstGeom prst="rect">
            <a:avLst/>
          </a:prstGeom>
          <a:noFill/>
          <a:ln w="9360">
            <a:noFill/>
          </a:ln>
        </p:spPr>
        <p:txBody>
          <a:bodyPr/>
          <a:lstStyle/>
          <a:p>
            <a:pPr algn="ctr"/>
            <a:r>
              <a:rPr lang="en-GB" sz="4400" b="0" strike="noStrike" spc="-1" dirty="0">
                <a:solidFill>
                  <a:srgbClr val="FFFF00"/>
                </a:solidFill>
                <a:latin typeface="Source Sans Pro"/>
              </a:rPr>
              <a:t>Helpful Localization Tips</a:t>
            </a:r>
          </a:p>
        </p:txBody>
      </p:sp>
    </p:spTree>
  </p:cSld>
  <p:clrMapOvr>
    <a:masterClrMapping/>
  </p:clrMapOvr>
  <p:timing>
    <p:tnLst>
      <p:par>
        <p:cTn id="1" dur="indefinite" restart="never" nodeType="tmRoot">
          <p:childTnLst>
            <p:seq>
              <p:cTn id="2" nodeType="mainSeq">
                <p:childTnLst>
                  <p:par>
                    <p:cTn id="3" fill="freeze">
                      <p:stCondLst>
                        <p:cond delay="indefinite"/>
                      </p:stCondLst>
                      <p:childTnLst>
                        <p:par>
                          <p:cTn id="4" fill="freeze">
                            <p:stCondLst>
                              <p:cond delay="0"/>
                            </p:stCondLst>
                            <p:childTnLst>
                              <p:par>
                                <p:cTn id="5" presetClass="entr" presetSubtype="0" fill="hold" nodeType="clickEffect">
                                  <p:stCondLst>
                                    <p:cond delay="0"/>
                                  </p:stCondLst>
                                  <p:childTnLst>
                                    <p:set>
                                      <p:cBhvr>
                                        <p:cTn id="6" dur="1" fill="hold">
                                          <p:stCondLst>
                                            <p:cond delay="0"/>
                                          </p:stCondLst>
                                        </p:cTn>
                                        <p:tgtEl>
                                          <p:spTgt spid="3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 name="TextShape 1"/>
          <p:cNvSpPr txBox="1"/>
          <p:nvPr/>
        </p:nvSpPr>
        <p:spPr>
          <a:xfrm>
            <a:off x="457200" y="205200"/>
            <a:ext cx="8229240" cy="858240"/>
          </a:xfrm>
          <a:prstGeom prst="rect">
            <a:avLst/>
          </a:prstGeom>
          <a:noFill/>
          <a:ln w="9360">
            <a:noFill/>
          </a:ln>
        </p:spPr>
        <p:txBody>
          <a:bodyPr lIns="0" tIns="0" rIns="0" bIns="0" anchor="ctr"/>
          <a:lstStyle/>
          <a:p>
            <a:r>
              <a:rPr lang="en-GB" sz="4400" b="0" strike="noStrike" spc="-1">
                <a:solidFill>
                  <a:srgbClr val="FF950E"/>
                </a:solidFill>
                <a:latin typeface="Source Sans Pro"/>
              </a:rPr>
              <a:t>1: Plan ahead</a:t>
            </a:r>
          </a:p>
        </p:txBody>
      </p:sp>
      <p:sp>
        <p:nvSpPr>
          <p:cNvPr id="343" name="TextShape 2"/>
          <p:cNvSpPr txBox="1"/>
          <p:nvPr/>
        </p:nvSpPr>
        <p:spPr>
          <a:xfrm>
            <a:off x="457200" y="1203480"/>
            <a:ext cx="8046360" cy="2982960"/>
          </a:xfrm>
          <a:prstGeom prst="rect">
            <a:avLst/>
          </a:prstGeom>
          <a:noFill/>
          <a:ln w="9360">
            <a:noFill/>
          </a:ln>
        </p:spPr>
        <p:txBody>
          <a:bodyPr lIns="0" tIns="0" rIns="0" bIns="0"/>
          <a:lstStyle/>
          <a:p>
            <a:r>
              <a:rPr lang="en-GB" sz="2800" b="0" strike="noStrike" spc="-1">
                <a:solidFill>
                  <a:srgbClr val="FFFFFF"/>
                </a:solidFill>
                <a:latin typeface="Source Sans Pro"/>
              </a:rPr>
              <a:t>For many companies, software localization turns out to be a last-minute rush before a product release.  </a:t>
            </a:r>
          </a:p>
          <a:p>
            <a:r>
              <a:rPr lang="en-GB" sz="2800" b="0" strike="noStrike" spc="-1">
                <a:solidFill>
                  <a:srgbClr val="FFFFFF"/>
                </a:solidFill>
                <a:latin typeface="Source Sans Pro"/>
              </a:rPr>
              <a:t>All localization scheduling and scoping efforts should take into account the translation, testing, and regression that must occur to produce a quality product.</a:t>
            </a: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 name="TextShape 1"/>
          <p:cNvSpPr txBox="1"/>
          <p:nvPr/>
        </p:nvSpPr>
        <p:spPr>
          <a:xfrm>
            <a:off x="457200" y="205200"/>
            <a:ext cx="8229240" cy="858240"/>
          </a:xfrm>
          <a:prstGeom prst="rect">
            <a:avLst/>
          </a:prstGeom>
          <a:noFill/>
          <a:ln w="9360">
            <a:noFill/>
          </a:ln>
        </p:spPr>
        <p:txBody>
          <a:bodyPr lIns="0" tIns="0" rIns="0" bIns="0" anchor="ctr"/>
          <a:lstStyle/>
          <a:p>
            <a:r>
              <a:rPr lang="en-GB" sz="4400" b="0" strike="noStrike" spc="-1">
                <a:solidFill>
                  <a:srgbClr val="FF950E"/>
                </a:solidFill>
                <a:latin typeface="Source Sans Pro"/>
              </a:rPr>
              <a:t>Language</a:t>
            </a:r>
          </a:p>
        </p:txBody>
      </p:sp>
      <p:sp>
        <p:nvSpPr>
          <p:cNvPr id="283" name="TextShape 2"/>
          <p:cNvSpPr txBox="1"/>
          <p:nvPr/>
        </p:nvSpPr>
        <p:spPr>
          <a:xfrm>
            <a:off x="457200" y="1203480"/>
            <a:ext cx="8046360" cy="2982960"/>
          </a:xfrm>
          <a:prstGeom prst="rect">
            <a:avLst/>
          </a:prstGeom>
          <a:noFill/>
          <a:ln w="9360">
            <a:noFill/>
          </a:ln>
        </p:spPr>
        <p:txBody>
          <a:bodyPr lIns="0" tIns="0" rIns="0" bIns="0"/>
          <a:lstStyle/>
          <a:p>
            <a:r>
              <a:rPr lang="en-GB" sz="3200" b="0" strike="noStrike" spc="-1">
                <a:solidFill>
                  <a:srgbClr val="FFFFFF"/>
                </a:solidFill>
                <a:latin typeface="Source Sans Pro"/>
              </a:rPr>
              <a:t>It is important to ensure that  the user is able to understand the software they are using.</a:t>
            </a:r>
          </a:p>
          <a:p>
            <a:endParaRPr lang="en-GB" sz="3200" b="0" strike="noStrike" spc="-1">
              <a:solidFill>
                <a:srgbClr val="FFFFFF"/>
              </a:solidFill>
              <a:latin typeface="Source Sans Pro"/>
            </a:endParaRPr>
          </a:p>
        </p:txBody>
      </p:sp>
      <p:pic>
        <p:nvPicPr>
          <p:cNvPr id="284" name="Picture 283"/>
          <p:cNvPicPr/>
          <p:nvPr/>
        </p:nvPicPr>
        <p:blipFill>
          <a:blip r:embed="rId2"/>
          <a:stretch/>
        </p:blipFill>
        <p:spPr>
          <a:xfrm>
            <a:off x="4176000" y="2504160"/>
            <a:ext cx="4619520" cy="2499840"/>
          </a:xfrm>
          <a:prstGeom prst="rect">
            <a:avLst/>
          </a:prstGeom>
          <a:ln>
            <a:noFill/>
          </a:ln>
        </p:spPr>
      </p:pic>
      <p:pic>
        <p:nvPicPr>
          <p:cNvPr id="285" name="Picture 284"/>
          <p:cNvPicPr/>
          <p:nvPr/>
        </p:nvPicPr>
        <p:blipFill>
          <a:blip r:embed="rId3"/>
          <a:stretch/>
        </p:blipFill>
        <p:spPr>
          <a:xfrm>
            <a:off x="936000" y="2903040"/>
            <a:ext cx="2664000" cy="2064960"/>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 name="TextShape 1"/>
          <p:cNvSpPr txBox="1"/>
          <p:nvPr/>
        </p:nvSpPr>
        <p:spPr>
          <a:xfrm>
            <a:off x="457200" y="205200"/>
            <a:ext cx="8229240" cy="858240"/>
          </a:xfrm>
          <a:prstGeom prst="rect">
            <a:avLst/>
          </a:prstGeom>
          <a:noFill/>
          <a:ln w="9360">
            <a:noFill/>
          </a:ln>
        </p:spPr>
        <p:txBody>
          <a:bodyPr lIns="0" tIns="0" rIns="0" bIns="0" anchor="ctr"/>
          <a:lstStyle/>
          <a:p>
            <a:r>
              <a:rPr lang="en-GB" sz="4400" b="0" strike="noStrike" spc="-1">
                <a:solidFill>
                  <a:srgbClr val="FF950E"/>
                </a:solidFill>
                <a:latin typeface="Source Sans Pro"/>
              </a:rPr>
              <a:t>2: Test your software</a:t>
            </a:r>
          </a:p>
        </p:txBody>
      </p:sp>
      <p:sp>
        <p:nvSpPr>
          <p:cNvPr id="345" name="TextShape 2"/>
          <p:cNvSpPr txBox="1"/>
          <p:nvPr/>
        </p:nvSpPr>
        <p:spPr>
          <a:xfrm>
            <a:off x="457200" y="1203480"/>
            <a:ext cx="8046360" cy="2982960"/>
          </a:xfrm>
          <a:prstGeom prst="rect">
            <a:avLst/>
          </a:prstGeom>
          <a:noFill/>
          <a:ln w="9360">
            <a:noFill/>
          </a:ln>
        </p:spPr>
        <p:txBody>
          <a:bodyPr lIns="0" tIns="0" rIns="0" bIns="0"/>
          <a:lstStyle/>
          <a:p>
            <a:r>
              <a:rPr lang="en-GB" sz="2800" b="0" strike="noStrike" spc="-1">
                <a:solidFill>
                  <a:srgbClr val="FFFFFF"/>
                </a:solidFill>
                <a:latin typeface="Source Sans Pro"/>
              </a:rPr>
              <a:t>In most cases, localized software should be tested as rigorously as the original English software. </a:t>
            </a:r>
          </a:p>
          <a:p>
            <a:r>
              <a:rPr lang="en-GB" sz="2800" b="0" strike="noStrike" spc="-1">
                <a:solidFill>
                  <a:srgbClr val="FFFFFF"/>
                </a:solidFill>
                <a:latin typeface="Source Sans Pro"/>
              </a:rPr>
              <a:t>There's no replacement for the awareness that comes with seeing a foreign language "in context" within your software.</a:t>
            </a: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6" name="TextShape 1"/>
          <p:cNvSpPr txBox="1"/>
          <p:nvPr/>
        </p:nvSpPr>
        <p:spPr>
          <a:xfrm>
            <a:off x="457200" y="204840"/>
            <a:ext cx="8229240" cy="858240"/>
          </a:xfrm>
          <a:prstGeom prst="rect">
            <a:avLst/>
          </a:prstGeom>
          <a:noFill/>
          <a:ln w="9360">
            <a:noFill/>
          </a:ln>
        </p:spPr>
        <p:txBody>
          <a:bodyPr lIns="0" tIns="0" rIns="0" bIns="0" anchor="ctr"/>
          <a:lstStyle/>
          <a:p>
            <a:r>
              <a:rPr lang="en-GB" sz="3200" b="0" strike="noStrike" spc="-1">
                <a:solidFill>
                  <a:srgbClr val="FF950E"/>
                </a:solidFill>
                <a:latin typeface="Source Sans Pro"/>
              </a:rPr>
              <a:t>3: Develop a detailed English test plan</a:t>
            </a:r>
          </a:p>
        </p:txBody>
      </p:sp>
      <p:sp>
        <p:nvSpPr>
          <p:cNvPr id="347" name="TextShape 2"/>
          <p:cNvSpPr txBox="1"/>
          <p:nvPr/>
        </p:nvSpPr>
        <p:spPr>
          <a:xfrm>
            <a:off x="457200" y="1203480"/>
            <a:ext cx="8046360" cy="2982960"/>
          </a:xfrm>
          <a:prstGeom prst="rect">
            <a:avLst/>
          </a:prstGeom>
          <a:noFill/>
          <a:ln w="9360">
            <a:noFill/>
          </a:ln>
        </p:spPr>
        <p:txBody>
          <a:bodyPr lIns="0" tIns="0" rIns="0" bIns="0"/>
          <a:lstStyle/>
          <a:p>
            <a:r>
              <a:rPr lang="en-GB" sz="2800" b="0" strike="noStrike" spc="-1">
                <a:solidFill>
                  <a:srgbClr val="FFFFFF"/>
                </a:solidFill>
                <a:latin typeface="Source Sans Pro"/>
              </a:rPr>
              <a:t>Use this same test plan in your localized testing. The same crucial UI dialogs and functionality will be put to the test. </a:t>
            </a:r>
          </a:p>
          <a:p>
            <a:r>
              <a:rPr lang="en-GB" sz="2800" b="0" strike="noStrike" spc="-1">
                <a:solidFill>
                  <a:srgbClr val="FFFFFF"/>
                </a:solidFill>
                <a:latin typeface="Source Sans Pro"/>
              </a:rPr>
              <a:t>Reusing the English test plan for localization testing is common in the industry and will avoid delays in localization testing.</a:t>
            </a: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 name="TextShape 1"/>
          <p:cNvSpPr txBox="1"/>
          <p:nvPr/>
        </p:nvSpPr>
        <p:spPr>
          <a:xfrm>
            <a:off x="288000" y="160920"/>
            <a:ext cx="8640000" cy="945720"/>
          </a:xfrm>
          <a:prstGeom prst="rect">
            <a:avLst/>
          </a:prstGeom>
          <a:noFill/>
          <a:ln w="9360">
            <a:noFill/>
          </a:ln>
        </p:spPr>
        <p:txBody>
          <a:bodyPr lIns="0" tIns="0" rIns="0" bIns="0" anchor="ctr"/>
          <a:lstStyle/>
          <a:p>
            <a:r>
              <a:rPr lang="en-GB" sz="3200" b="0" strike="noStrike" spc="-1">
                <a:solidFill>
                  <a:srgbClr val="FF950E"/>
                </a:solidFill>
                <a:latin typeface="Source Sans Pro"/>
              </a:rPr>
              <a:t>4: Leave lots of space for other languages</a:t>
            </a:r>
          </a:p>
        </p:txBody>
      </p:sp>
      <p:sp>
        <p:nvSpPr>
          <p:cNvPr id="349" name="TextShape 2"/>
          <p:cNvSpPr txBox="1"/>
          <p:nvPr/>
        </p:nvSpPr>
        <p:spPr>
          <a:xfrm>
            <a:off x="457200" y="1203480"/>
            <a:ext cx="8046360" cy="2982960"/>
          </a:xfrm>
          <a:prstGeom prst="rect">
            <a:avLst/>
          </a:prstGeom>
          <a:noFill/>
          <a:ln w="9360">
            <a:noFill/>
          </a:ln>
        </p:spPr>
        <p:txBody>
          <a:bodyPr lIns="0" tIns="0" rIns="0" bIns="0"/>
          <a:lstStyle/>
          <a:p>
            <a:r>
              <a:rPr lang="en-GB" sz="2800" b="0" strike="noStrike" spc="-1">
                <a:solidFill>
                  <a:srgbClr val="FFFFFF"/>
                </a:solidFill>
                <a:latin typeface="Source Sans Pro"/>
              </a:rPr>
              <a:t>Many languages take up to 30 percent more space than English! </a:t>
            </a:r>
          </a:p>
          <a:p>
            <a:r>
              <a:rPr lang="en-GB" sz="2800" b="0" strike="noStrike" spc="-1">
                <a:solidFill>
                  <a:srgbClr val="FFFFFF"/>
                </a:solidFill>
                <a:latin typeface="Source Sans Pro"/>
              </a:rPr>
              <a:t>If you design the software in a way that English barely fits, you'll have a problem down the road. </a:t>
            </a:r>
          </a:p>
          <a:p>
            <a:r>
              <a:rPr lang="en-GB" sz="2800" b="0" strike="noStrike" spc="-1">
                <a:solidFill>
                  <a:srgbClr val="FFFFFF"/>
                </a:solidFill>
                <a:latin typeface="Source Sans Pro"/>
              </a:rPr>
              <a:t>Leave ample space or program dynamic UI expansion into your software.</a:t>
            </a: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0" name="TextShape 1"/>
          <p:cNvSpPr txBox="1"/>
          <p:nvPr/>
        </p:nvSpPr>
        <p:spPr>
          <a:xfrm>
            <a:off x="288000" y="160920"/>
            <a:ext cx="8640000" cy="945720"/>
          </a:xfrm>
          <a:prstGeom prst="rect">
            <a:avLst/>
          </a:prstGeom>
          <a:noFill/>
          <a:ln w="9360">
            <a:noFill/>
          </a:ln>
        </p:spPr>
        <p:txBody>
          <a:bodyPr lIns="0" tIns="0" rIns="0" bIns="0" anchor="ctr"/>
          <a:lstStyle/>
          <a:p>
            <a:r>
              <a:rPr lang="en-GB" sz="3200" b="0" strike="noStrike" spc="-1">
                <a:solidFill>
                  <a:srgbClr val="FF950E"/>
                </a:solidFill>
                <a:latin typeface="Source Sans Pro"/>
              </a:rPr>
              <a:t>5: Minimize “Freestyle” user input</a:t>
            </a:r>
          </a:p>
        </p:txBody>
      </p:sp>
      <p:sp>
        <p:nvSpPr>
          <p:cNvPr id="351" name="TextShape 2"/>
          <p:cNvSpPr txBox="1"/>
          <p:nvPr/>
        </p:nvSpPr>
        <p:spPr>
          <a:xfrm>
            <a:off x="457200" y="1203480"/>
            <a:ext cx="8046360" cy="2982960"/>
          </a:xfrm>
          <a:prstGeom prst="rect">
            <a:avLst/>
          </a:prstGeom>
          <a:noFill/>
          <a:ln w="9360">
            <a:noFill/>
          </a:ln>
        </p:spPr>
        <p:txBody>
          <a:bodyPr lIns="0" tIns="0" rIns="0" bIns="0"/>
          <a:lstStyle/>
          <a:p>
            <a:r>
              <a:rPr lang="en-GB" sz="2800" b="0" strike="noStrike" spc="-1">
                <a:solidFill>
                  <a:srgbClr val="FFFFFF"/>
                </a:solidFill>
                <a:latin typeface="Source Sans Pro"/>
              </a:rPr>
              <a:t>Properly parsing, filtering, and cleansing user input in one language can already be challenging.</a:t>
            </a:r>
          </a:p>
          <a:p>
            <a:r>
              <a:rPr lang="en-GB" sz="2800" b="0" strike="noStrike" spc="-1">
                <a:solidFill>
                  <a:srgbClr val="FFFFFF"/>
                </a:solidFill>
                <a:latin typeface="Source Sans Pro"/>
              </a:rPr>
              <a:t>Introducing different input formats only compounds this issue.</a:t>
            </a:r>
          </a:p>
          <a:p>
            <a:r>
              <a:rPr lang="en-GB" sz="2800" b="0" strike="noStrike" spc="-1">
                <a:solidFill>
                  <a:srgbClr val="FFFFFF"/>
                </a:solidFill>
                <a:latin typeface="Source Sans Pro"/>
              </a:rPr>
              <a:t>Applying the same principles from the user interface to available user input helps mitigate this issue. </a:t>
            </a: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2" name="TextShape 1"/>
          <p:cNvSpPr txBox="1"/>
          <p:nvPr/>
        </p:nvSpPr>
        <p:spPr>
          <a:xfrm>
            <a:off x="72000" y="160920"/>
            <a:ext cx="9000000" cy="945720"/>
          </a:xfrm>
          <a:prstGeom prst="rect">
            <a:avLst/>
          </a:prstGeom>
          <a:noFill/>
          <a:ln w="9360">
            <a:noFill/>
          </a:ln>
        </p:spPr>
        <p:txBody>
          <a:bodyPr lIns="0" tIns="0" rIns="0" bIns="0" anchor="ctr"/>
          <a:lstStyle/>
          <a:p>
            <a:r>
              <a:rPr lang="en-GB" sz="2800" b="0" strike="noStrike" spc="-1">
                <a:solidFill>
                  <a:srgbClr val="FF950E"/>
                </a:solidFill>
                <a:latin typeface="Source Sans Pro"/>
              </a:rPr>
              <a:t>6: Use localization-friendly encoding of strings</a:t>
            </a:r>
          </a:p>
        </p:txBody>
      </p:sp>
      <p:sp>
        <p:nvSpPr>
          <p:cNvPr id="353" name="TextShape 2"/>
          <p:cNvSpPr txBox="1"/>
          <p:nvPr/>
        </p:nvSpPr>
        <p:spPr>
          <a:xfrm>
            <a:off x="457200" y="1203480"/>
            <a:ext cx="8046360" cy="2982960"/>
          </a:xfrm>
          <a:prstGeom prst="rect">
            <a:avLst/>
          </a:prstGeom>
          <a:noFill/>
          <a:ln w="9360">
            <a:noFill/>
          </a:ln>
        </p:spPr>
        <p:txBody>
          <a:bodyPr lIns="0" tIns="0" rIns="0" bIns="0"/>
          <a:lstStyle/>
          <a:p>
            <a:r>
              <a:rPr lang="en-GB" sz="2600" b="0" strike="noStrike" spc="-1">
                <a:solidFill>
                  <a:srgbClr val="FFFFFF"/>
                </a:solidFill>
                <a:latin typeface="Source Sans Pro"/>
              </a:rPr>
              <a:t>When possible, source your string tables or software resources in Unicode/UTF-8 encoding. This will avoid extra conversion steps, time-consuming debug work, and garbled text.</a:t>
            </a:r>
          </a:p>
          <a:p>
            <a:r>
              <a:rPr lang="en-GB" sz="2600" b="0" strike="noStrike" spc="-1">
                <a:solidFill>
                  <a:srgbClr val="FFFFFF"/>
                </a:solidFill>
                <a:latin typeface="Source Sans Pro"/>
              </a:rPr>
              <a:t>Some languages like C# have built in string formatters that accept localizations as parameters.</a:t>
            </a: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4" name="TextShape 1"/>
          <p:cNvSpPr txBox="1"/>
          <p:nvPr/>
        </p:nvSpPr>
        <p:spPr>
          <a:xfrm>
            <a:off x="457200" y="204840"/>
            <a:ext cx="8229240" cy="858240"/>
          </a:xfrm>
          <a:prstGeom prst="rect">
            <a:avLst/>
          </a:prstGeom>
          <a:noFill/>
          <a:ln w="9360">
            <a:noFill/>
          </a:ln>
        </p:spPr>
        <p:txBody>
          <a:bodyPr lIns="0" tIns="0" rIns="0" bIns="0" anchor="ctr"/>
          <a:lstStyle/>
          <a:p>
            <a:pPr algn="ctr"/>
            <a:r>
              <a:rPr lang="en-GB" sz="2800" b="0" strike="noStrike" spc="-1">
                <a:solidFill>
                  <a:srgbClr val="FF950E"/>
                </a:solidFill>
                <a:latin typeface="Source Sans Pro"/>
              </a:rPr>
              <a:t>7: Perform "pseudo localization" to root out hard-coded strings</a:t>
            </a:r>
          </a:p>
        </p:txBody>
      </p:sp>
      <p:sp>
        <p:nvSpPr>
          <p:cNvPr id="355" name="TextShape 2"/>
          <p:cNvSpPr txBox="1"/>
          <p:nvPr/>
        </p:nvSpPr>
        <p:spPr>
          <a:xfrm>
            <a:off x="457200" y="1203480"/>
            <a:ext cx="8046360" cy="2982960"/>
          </a:xfrm>
          <a:prstGeom prst="rect">
            <a:avLst/>
          </a:prstGeom>
          <a:noFill/>
          <a:ln w="9360">
            <a:noFill/>
          </a:ln>
        </p:spPr>
        <p:txBody>
          <a:bodyPr lIns="0" tIns="0" rIns="0" bIns="0"/>
          <a:lstStyle/>
          <a:p>
            <a:r>
              <a:rPr lang="en-GB" sz="2600" b="0" strike="noStrike" spc="-1">
                <a:solidFill>
                  <a:srgbClr val="FFFFFF"/>
                </a:solidFill>
                <a:latin typeface="Source Sans Pro"/>
              </a:rPr>
              <a:t>Use a regular expression to replace all letters in the string text with a single repeating character, such as "XXXXX." </a:t>
            </a:r>
          </a:p>
          <a:p>
            <a:r>
              <a:rPr lang="en-GB" sz="2600" b="0" strike="noStrike" spc="-1">
                <a:solidFill>
                  <a:srgbClr val="FFFFFF"/>
                </a:solidFill>
                <a:latin typeface="Source Sans Pro"/>
              </a:rPr>
              <a:t>Build the software, and any hard-coded text will really jump out at you, showing strings that are not defined in string tables.</a:t>
            </a: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6" name="TextShape 1"/>
          <p:cNvSpPr txBox="1"/>
          <p:nvPr/>
        </p:nvSpPr>
        <p:spPr>
          <a:xfrm>
            <a:off x="457200" y="159480"/>
            <a:ext cx="8229240" cy="948600"/>
          </a:xfrm>
          <a:prstGeom prst="rect">
            <a:avLst/>
          </a:prstGeom>
          <a:noFill/>
          <a:ln w="9360">
            <a:noFill/>
          </a:ln>
        </p:spPr>
        <p:txBody>
          <a:bodyPr lIns="0" tIns="0" rIns="0" bIns="0" anchor="ctr"/>
          <a:lstStyle/>
          <a:p>
            <a:pPr algn="ctr"/>
            <a:r>
              <a:rPr lang="en-GB" sz="3200" b="0" strike="noStrike" spc="-1">
                <a:solidFill>
                  <a:srgbClr val="FF950E"/>
                </a:solidFill>
                <a:latin typeface="Source Sans Pro"/>
              </a:rPr>
              <a:t>8: Avoid concatenation and overuse of single strings</a:t>
            </a:r>
          </a:p>
        </p:txBody>
      </p:sp>
      <p:sp>
        <p:nvSpPr>
          <p:cNvPr id="357" name="TextShape 2"/>
          <p:cNvSpPr txBox="1"/>
          <p:nvPr/>
        </p:nvSpPr>
        <p:spPr>
          <a:xfrm>
            <a:off x="457200" y="1203480"/>
            <a:ext cx="8046360" cy="2982960"/>
          </a:xfrm>
          <a:prstGeom prst="rect">
            <a:avLst/>
          </a:prstGeom>
          <a:noFill/>
          <a:ln w="9360">
            <a:noFill/>
          </a:ln>
        </p:spPr>
        <p:txBody>
          <a:bodyPr lIns="0" tIns="0" rIns="0" bIns="0"/>
          <a:lstStyle/>
          <a:p>
            <a:r>
              <a:rPr lang="en-GB" sz="2400" b="0" strike="noStrike" spc="-1">
                <a:solidFill>
                  <a:srgbClr val="FFFFFF"/>
                </a:solidFill>
                <a:latin typeface="Source Sans Pro"/>
              </a:rPr>
              <a:t>A combination of words in English will most likely not follow the same order in most other languages. </a:t>
            </a:r>
          </a:p>
          <a:p>
            <a:r>
              <a:rPr lang="en-GB" sz="2400" b="0" strike="noStrike" spc="-1">
                <a:solidFill>
                  <a:srgbClr val="FFFFFF"/>
                </a:solidFill>
                <a:latin typeface="Source Sans Pro"/>
              </a:rPr>
              <a:t>Concatenated strings and strings that are used in multiple contexts will have grammar and gender agreement issues. </a:t>
            </a:r>
          </a:p>
          <a:p>
            <a:r>
              <a:rPr lang="en-GB" sz="2400" b="0" strike="noStrike" spc="-1">
                <a:solidFill>
                  <a:srgbClr val="FFFFFF"/>
                </a:solidFill>
                <a:latin typeface="Source Sans Pro"/>
              </a:rPr>
              <a:t>Many modern systems have plenty of resources to allow for a larger collections of objects, so be generous when localizing your product.</a:t>
            </a: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 name="TextShape 1"/>
          <p:cNvSpPr txBox="1"/>
          <p:nvPr/>
        </p:nvSpPr>
        <p:spPr>
          <a:xfrm>
            <a:off x="457200" y="204480"/>
            <a:ext cx="8229240" cy="858240"/>
          </a:xfrm>
          <a:prstGeom prst="rect">
            <a:avLst/>
          </a:prstGeom>
          <a:noFill/>
          <a:ln w="9360">
            <a:noFill/>
          </a:ln>
        </p:spPr>
        <p:txBody>
          <a:bodyPr lIns="0" tIns="0" rIns="0" bIns="0" anchor="ctr"/>
          <a:lstStyle/>
          <a:p>
            <a:pPr algn="ctr"/>
            <a:r>
              <a:rPr lang="en-GB" sz="2800" b="0" strike="noStrike" spc="-1">
                <a:solidFill>
                  <a:srgbClr val="FF950E"/>
                </a:solidFill>
                <a:latin typeface="Source Sans Pro"/>
              </a:rPr>
              <a:t>9: Provide internationalization support in your software</a:t>
            </a:r>
          </a:p>
        </p:txBody>
      </p:sp>
      <p:sp>
        <p:nvSpPr>
          <p:cNvPr id="359" name="TextShape 2"/>
          <p:cNvSpPr txBox="1"/>
          <p:nvPr/>
        </p:nvSpPr>
        <p:spPr>
          <a:xfrm>
            <a:off x="457200" y="1203480"/>
            <a:ext cx="8046360" cy="2982960"/>
          </a:xfrm>
          <a:prstGeom prst="rect">
            <a:avLst/>
          </a:prstGeom>
          <a:noFill/>
          <a:ln w="9360">
            <a:noFill/>
          </a:ln>
        </p:spPr>
        <p:txBody>
          <a:bodyPr lIns="0" tIns="0" rIns="0" bIns="0"/>
          <a:lstStyle/>
          <a:p>
            <a:r>
              <a:rPr lang="en-GB" sz="2600" b="0" strike="noStrike" spc="-1">
                <a:solidFill>
                  <a:srgbClr val="FFFFFF"/>
                </a:solidFill>
                <a:latin typeface="Source Sans Pro"/>
              </a:rPr>
              <a:t>This will enable dates, numbers, and other region-specific data such as currency to show up in a familiar and comfortable way to all users around the world.</a:t>
            </a: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0" name="TextShape 1"/>
          <p:cNvSpPr txBox="1"/>
          <p:nvPr/>
        </p:nvSpPr>
        <p:spPr>
          <a:xfrm>
            <a:off x="457200" y="204120"/>
            <a:ext cx="8229240" cy="858240"/>
          </a:xfrm>
          <a:prstGeom prst="rect">
            <a:avLst/>
          </a:prstGeom>
          <a:noFill/>
          <a:ln w="9360">
            <a:noFill/>
          </a:ln>
        </p:spPr>
        <p:txBody>
          <a:bodyPr lIns="0" tIns="0" rIns="0" bIns="0" anchor="ctr"/>
          <a:lstStyle/>
          <a:p>
            <a:pPr algn="ctr"/>
            <a:r>
              <a:rPr lang="en-GB" sz="2800" b="0" strike="noStrike" spc="-1">
                <a:solidFill>
                  <a:srgbClr val="FF950E"/>
                </a:solidFill>
                <a:latin typeface="Source Sans Pro"/>
              </a:rPr>
              <a:t>10: Provide numerous comments in software resources that define context</a:t>
            </a:r>
          </a:p>
        </p:txBody>
      </p:sp>
      <p:sp>
        <p:nvSpPr>
          <p:cNvPr id="361" name="TextShape 2"/>
          <p:cNvSpPr txBox="1"/>
          <p:nvPr/>
        </p:nvSpPr>
        <p:spPr>
          <a:xfrm>
            <a:off x="457200" y="1203480"/>
            <a:ext cx="8046360" cy="2982960"/>
          </a:xfrm>
          <a:prstGeom prst="rect">
            <a:avLst/>
          </a:prstGeom>
          <a:noFill/>
          <a:ln w="9360">
            <a:noFill/>
          </a:ln>
        </p:spPr>
        <p:txBody>
          <a:bodyPr lIns="0" tIns="0" rIns="0" bIns="0"/>
          <a:lstStyle/>
          <a:p>
            <a:r>
              <a:rPr lang="en-GB" sz="2600" b="0" strike="noStrike" spc="-1">
                <a:solidFill>
                  <a:srgbClr val="FFFFFF"/>
                </a:solidFill>
                <a:latin typeface="Source Sans Pro"/>
              </a:rPr>
              <a:t>Knowing the context and use of certain strings will help translators choose the right translation from the beginning. </a:t>
            </a:r>
          </a:p>
          <a:p>
            <a:r>
              <a:rPr lang="en-GB" sz="2600" b="0" strike="noStrike" spc="-1">
                <a:solidFill>
                  <a:srgbClr val="FFFFFF"/>
                </a:solidFill>
                <a:latin typeface="Source Sans Pro"/>
              </a:rPr>
              <a:t>Most translation tools will allow translators to see these comments as they translate the strings.</a:t>
            </a: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2" name="TextShape 1"/>
          <p:cNvSpPr txBox="1"/>
          <p:nvPr/>
        </p:nvSpPr>
        <p:spPr>
          <a:xfrm>
            <a:off x="457200" y="204120"/>
            <a:ext cx="8229240" cy="858240"/>
          </a:xfrm>
          <a:prstGeom prst="rect">
            <a:avLst/>
          </a:prstGeom>
          <a:noFill/>
          <a:ln w="9360">
            <a:noFill/>
          </a:ln>
        </p:spPr>
        <p:txBody>
          <a:bodyPr lIns="0" tIns="0" rIns="0" bIns="0" anchor="ctr"/>
          <a:lstStyle/>
          <a:p>
            <a:pPr algn="ctr"/>
            <a:r>
              <a:rPr lang="en-GB" sz="2800" b="0" strike="noStrike" spc="-1">
                <a:solidFill>
                  <a:srgbClr val="FF950E"/>
                </a:solidFill>
                <a:latin typeface="Source Sans Pro"/>
              </a:rPr>
              <a:t>11: Perform localization of Help and software (GUI) at the same time</a:t>
            </a:r>
          </a:p>
        </p:txBody>
      </p:sp>
      <p:sp>
        <p:nvSpPr>
          <p:cNvPr id="363" name="TextShape 2"/>
          <p:cNvSpPr txBox="1"/>
          <p:nvPr/>
        </p:nvSpPr>
        <p:spPr>
          <a:xfrm>
            <a:off x="457200" y="1455480"/>
            <a:ext cx="8046360" cy="2982960"/>
          </a:xfrm>
          <a:prstGeom prst="rect">
            <a:avLst/>
          </a:prstGeom>
          <a:noFill/>
          <a:ln w="9360">
            <a:noFill/>
          </a:ln>
        </p:spPr>
        <p:txBody>
          <a:bodyPr lIns="0" tIns="0" rIns="0" bIns="0"/>
          <a:lstStyle/>
          <a:p>
            <a:r>
              <a:rPr lang="en-GB" sz="2400" b="0" strike="noStrike" spc="-1">
                <a:solidFill>
                  <a:srgbClr val="FFFFFF"/>
                </a:solidFill>
                <a:latin typeface="Source Sans Pro"/>
              </a:rPr>
              <a:t>Users around the world will notice when context-sensitive help tells them to click on a button that is worded differently in the software itself. </a:t>
            </a:r>
          </a:p>
          <a:p>
            <a:r>
              <a:rPr lang="en-GB" sz="2400" b="0" strike="noStrike" spc="-1">
                <a:solidFill>
                  <a:srgbClr val="FFFFFF"/>
                </a:solidFill>
                <a:latin typeface="Source Sans Pro"/>
              </a:rPr>
              <a:t>Handle both your software and Help/User's Guide at the same time to ensure consistency between your software and help documentation.</a:t>
            </a: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 name="TextShape 1"/>
          <p:cNvSpPr txBox="1"/>
          <p:nvPr/>
        </p:nvSpPr>
        <p:spPr>
          <a:xfrm>
            <a:off x="457200" y="205200"/>
            <a:ext cx="8229240" cy="858240"/>
          </a:xfrm>
          <a:prstGeom prst="rect">
            <a:avLst/>
          </a:prstGeom>
          <a:noFill/>
          <a:ln w="9360">
            <a:noFill/>
          </a:ln>
        </p:spPr>
        <p:txBody>
          <a:bodyPr lIns="0" tIns="0" rIns="0" bIns="0" anchor="ctr"/>
          <a:lstStyle/>
          <a:p>
            <a:r>
              <a:rPr lang="en-GB" sz="4400" b="0" strike="noStrike" spc="-1">
                <a:solidFill>
                  <a:srgbClr val="FF950E"/>
                </a:solidFill>
                <a:latin typeface="Source Sans Pro"/>
              </a:rPr>
              <a:t>Units</a:t>
            </a:r>
          </a:p>
        </p:txBody>
      </p:sp>
      <p:sp>
        <p:nvSpPr>
          <p:cNvPr id="287" name="TextShape 2"/>
          <p:cNvSpPr txBox="1"/>
          <p:nvPr/>
        </p:nvSpPr>
        <p:spPr>
          <a:xfrm>
            <a:off x="457200" y="1203480"/>
            <a:ext cx="8046360" cy="2982960"/>
          </a:xfrm>
          <a:prstGeom prst="rect">
            <a:avLst/>
          </a:prstGeom>
          <a:noFill/>
          <a:ln w="9360">
            <a:noFill/>
          </a:ln>
        </p:spPr>
        <p:txBody>
          <a:bodyPr lIns="0" tIns="0" rIns="0" bIns="0"/>
          <a:lstStyle/>
          <a:p>
            <a:r>
              <a:rPr lang="en-GB" sz="3200" b="0" strike="noStrike" spc="-1">
                <a:solidFill>
                  <a:srgbClr val="FFFFFF"/>
                </a:solidFill>
                <a:latin typeface="Source Sans Pro"/>
              </a:rPr>
              <a:t>While many users have a rough idea of the conversions between Metric and Imperial measurements, it is much easier for them to relate to the information if it is in the system they are accustomed to.</a:t>
            </a:r>
          </a:p>
        </p:txBody>
      </p:sp>
      <p:pic>
        <p:nvPicPr>
          <p:cNvPr id="288" name="Picture 287"/>
          <p:cNvPicPr/>
          <p:nvPr/>
        </p:nvPicPr>
        <p:blipFill>
          <a:blip r:embed="rId2"/>
          <a:stretch/>
        </p:blipFill>
        <p:spPr>
          <a:xfrm>
            <a:off x="7316640" y="3672000"/>
            <a:ext cx="1395360" cy="1395360"/>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4" name="TextShape 1"/>
          <p:cNvSpPr txBox="1"/>
          <p:nvPr/>
        </p:nvSpPr>
        <p:spPr>
          <a:xfrm>
            <a:off x="720000" y="2088000"/>
            <a:ext cx="9072000" cy="1102680"/>
          </a:xfrm>
          <a:prstGeom prst="rect">
            <a:avLst/>
          </a:prstGeom>
          <a:noFill/>
          <a:ln w="9360">
            <a:noFill/>
          </a:ln>
        </p:spPr>
        <p:txBody>
          <a:bodyPr/>
          <a:lstStyle/>
          <a:p>
            <a:r>
              <a:rPr lang="en-GB" sz="4400" b="0" strike="noStrike" spc="-1" dirty="0">
                <a:solidFill>
                  <a:srgbClr val="FFFF00"/>
                </a:solidFill>
                <a:latin typeface="Source Sans Pro"/>
              </a:rPr>
              <a:t>Implementing the </a:t>
            </a:r>
            <a:r>
              <a:rPr dirty="0">
                <a:solidFill>
                  <a:srgbClr val="FFFF00"/>
                </a:solidFill>
              </a:rPr>
              <a:t/>
            </a:r>
            <a:br>
              <a:rPr dirty="0">
                <a:solidFill>
                  <a:srgbClr val="FFFF00"/>
                </a:solidFill>
              </a:rPr>
            </a:br>
            <a:r>
              <a:rPr lang="en-GB" sz="4400" b="0" strike="noStrike" spc="-1" dirty="0">
                <a:solidFill>
                  <a:srgbClr val="FFFF00"/>
                </a:solidFill>
                <a:latin typeface="Source Sans Pro"/>
              </a:rPr>
              <a:t>	Agile Process</a:t>
            </a:r>
          </a:p>
        </p:txBody>
      </p:sp>
    </p:spTree>
  </p:cSld>
  <p:clrMapOvr>
    <a:masterClrMapping/>
  </p:clrMapOvr>
  <p:timing>
    <p:tnLst>
      <p:par>
        <p:cTn id="1" dur="indefinite" restart="never" nodeType="tmRoot">
          <p:childTnLst>
            <p:seq>
              <p:cTn id="2" nodeType="mainSeq">
                <p:childTnLst>
                  <p:par>
                    <p:cTn id="3" fill="freeze">
                      <p:stCondLst>
                        <p:cond delay="indefinite"/>
                      </p:stCondLst>
                      <p:childTnLst>
                        <p:par>
                          <p:cTn id="4" fill="freeze">
                            <p:stCondLst>
                              <p:cond delay="0"/>
                            </p:stCondLst>
                            <p:childTnLst>
                              <p:par>
                                <p:cTn id="5" presetClass="entr" presetSubtype="0" fill="hold" nodeType="clickEffect">
                                  <p:stCondLst>
                                    <p:cond delay="0"/>
                                  </p:stCondLst>
                                  <p:childTnLst>
                                    <p:set>
                                      <p:cBhvr>
                                        <p:cTn id="6" dur="1" fill="hold">
                                          <p:stCondLst>
                                            <p:cond delay="0"/>
                                          </p:stCondLst>
                                        </p:cTn>
                                        <p:tgtEl>
                                          <p:spTgt spid="3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5" name="TextShape 1"/>
          <p:cNvSpPr txBox="1"/>
          <p:nvPr/>
        </p:nvSpPr>
        <p:spPr>
          <a:xfrm>
            <a:off x="457200" y="360000"/>
            <a:ext cx="8046360" cy="4536000"/>
          </a:xfrm>
          <a:prstGeom prst="rect">
            <a:avLst/>
          </a:prstGeom>
          <a:noFill/>
          <a:ln w="9360">
            <a:noFill/>
          </a:ln>
        </p:spPr>
        <p:txBody>
          <a:bodyPr lIns="0" tIns="0" rIns="0" bIns="0"/>
          <a:lstStyle/>
          <a:p>
            <a:r>
              <a:rPr lang="en-GB" sz="3200" b="0" strike="noStrike" spc="-1">
                <a:solidFill>
                  <a:srgbClr val="FFFFFF"/>
                </a:solidFill>
                <a:latin typeface="Source Sans Pro"/>
              </a:rPr>
              <a:t>As was previously mentioned, implementing globalization from the beginning will often not be a top priority of a developer who is following the Agile Development Process.</a:t>
            </a:r>
          </a:p>
          <a:p>
            <a:r>
              <a:rPr lang="en-GB" sz="3200" b="0" strike="noStrike" spc="-1">
                <a:solidFill>
                  <a:srgbClr val="FFFFFF"/>
                </a:solidFill>
                <a:latin typeface="Source Sans Pro"/>
              </a:rPr>
              <a:t>Following are the steps to implement globalization using Agile.</a:t>
            </a: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6" name="TextShape 1"/>
          <p:cNvSpPr txBox="1"/>
          <p:nvPr/>
        </p:nvSpPr>
        <p:spPr>
          <a:xfrm>
            <a:off x="457200" y="159120"/>
            <a:ext cx="8229240" cy="948600"/>
          </a:xfrm>
          <a:prstGeom prst="rect">
            <a:avLst/>
          </a:prstGeom>
          <a:noFill/>
          <a:ln w="9360">
            <a:noFill/>
          </a:ln>
        </p:spPr>
        <p:txBody>
          <a:bodyPr lIns="0" tIns="0" rIns="0" bIns="0" anchor="ctr"/>
          <a:lstStyle/>
          <a:p>
            <a:pPr algn="ctr"/>
            <a:r>
              <a:rPr lang="en-GB" sz="3200" b="0" strike="noStrike" spc="-1">
                <a:solidFill>
                  <a:srgbClr val="FF950E"/>
                </a:solidFill>
                <a:latin typeface="Source Sans Pro"/>
              </a:rPr>
              <a:t>1: Prep for Translation / Locale File Creation</a:t>
            </a:r>
          </a:p>
        </p:txBody>
      </p:sp>
      <p:sp>
        <p:nvSpPr>
          <p:cNvPr id="367" name="TextShape 2"/>
          <p:cNvSpPr txBox="1"/>
          <p:nvPr/>
        </p:nvSpPr>
        <p:spPr>
          <a:xfrm>
            <a:off x="457200" y="1203480"/>
            <a:ext cx="8046360" cy="2982960"/>
          </a:xfrm>
          <a:prstGeom prst="rect">
            <a:avLst/>
          </a:prstGeom>
          <a:noFill/>
          <a:ln w="9360">
            <a:noFill/>
          </a:ln>
        </p:spPr>
        <p:txBody>
          <a:bodyPr lIns="0" tIns="0" rIns="0" bIns="0"/>
          <a:lstStyle/>
          <a:p>
            <a:r>
              <a:rPr lang="en-GB" sz="3200" b="0" strike="noStrike" spc="-1">
                <a:solidFill>
                  <a:srgbClr val="FFFFFF"/>
                </a:solidFill>
                <a:latin typeface="Source Sans Pro"/>
              </a:rPr>
              <a:t>The first step is to ensure that the software is ready for translation.</a:t>
            </a:r>
          </a:p>
          <a:p>
            <a:r>
              <a:rPr lang="en-GB" sz="3200" b="0" strike="noStrike" spc="-1">
                <a:solidFill>
                  <a:srgbClr val="FFFFFF"/>
                </a:solidFill>
                <a:latin typeface="Source Sans Pro"/>
              </a:rPr>
              <a:t>This entails verifying that all elements of the Help/UI are dynamically pulling from a resource file and not hard coded.</a:t>
            </a: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 name="TextShape 1"/>
          <p:cNvSpPr txBox="1"/>
          <p:nvPr/>
        </p:nvSpPr>
        <p:spPr>
          <a:xfrm>
            <a:off x="457200" y="159120"/>
            <a:ext cx="8229240" cy="948600"/>
          </a:xfrm>
          <a:prstGeom prst="rect">
            <a:avLst/>
          </a:prstGeom>
          <a:noFill/>
          <a:ln w="9360">
            <a:noFill/>
          </a:ln>
        </p:spPr>
        <p:txBody>
          <a:bodyPr lIns="0" tIns="0" rIns="0" bIns="0" anchor="ctr"/>
          <a:lstStyle/>
          <a:p>
            <a:pPr algn="ctr"/>
            <a:r>
              <a:rPr lang="en-GB" sz="3200" b="0" strike="noStrike" spc="-1">
                <a:solidFill>
                  <a:srgbClr val="FF950E"/>
                </a:solidFill>
                <a:latin typeface="Source Sans Pro"/>
              </a:rPr>
              <a:t>2: Extracting a Copy for Translation / Locale File Creation</a:t>
            </a:r>
          </a:p>
        </p:txBody>
      </p:sp>
      <p:sp>
        <p:nvSpPr>
          <p:cNvPr id="369" name="TextShape 2"/>
          <p:cNvSpPr txBox="1"/>
          <p:nvPr/>
        </p:nvSpPr>
        <p:spPr>
          <a:xfrm>
            <a:off x="457200" y="1203480"/>
            <a:ext cx="8046360" cy="2982960"/>
          </a:xfrm>
          <a:prstGeom prst="rect">
            <a:avLst/>
          </a:prstGeom>
          <a:noFill/>
          <a:ln w="9360">
            <a:noFill/>
          </a:ln>
        </p:spPr>
        <p:txBody>
          <a:bodyPr lIns="0" tIns="0" rIns="0" bIns="0"/>
          <a:lstStyle/>
          <a:p>
            <a:r>
              <a:rPr lang="en-GB" sz="3200" b="0" strike="noStrike" spc="-1">
                <a:solidFill>
                  <a:srgbClr val="FFFFFF"/>
                </a:solidFill>
                <a:latin typeface="Source Sans Pro"/>
              </a:rPr>
              <a:t>Next a version of the software must be created that is based off of a configuration file instead of the resource files.</a:t>
            </a:r>
          </a:p>
          <a:p>
            <a:r>
              <a:rPr lang="en-GB" sz="3200" b="0" strike="noStrike" spc="-1">
                <a:solidFill>
                  <a:srgbClr val="FFFFFF"/>
                </a:solidFill>
                <a:latin typeface="Source Sans Pro"/>
              </a:rPr>
              <a:t>This allows the translator to make changes and ensure they are properly reflected.</a:t>
            </a: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0" name="TextShape 1"/>
          <p:cNvSpPr txBox="1"/>
          <p:nvPr/>
        </p:nvSpPr>
        <p:spPr>
          <a:xfrm>
            <a:off x="457200" y="204120"/>
            <a:ext cx="8229240" cy="858240"/>
          </a:xfrm>
          <a:prstGeom prst="rect">
            <a:avLst/>
          </a:prstGeom>
          <a:noFill/>
          <a:ln w="9360">
            <a:noFill/>
          </a:ln>
        </p:spPr>
        <p:txBody>
          <a:bodyPr lIns="0" tIns="0" rIns="0" bIns="0" anchor="ctr"/>
          <a:lstStyle/>
          <a:p>
            <a:pPr algn="ctr"/>
            <a:r>
              <a:rPr lang="en-GB" sz="3200" b="0" strike="noStrike" spc="-1">
                <a:solidFill>
                  <a:srgbClr val="FF950E"/>
                </a:solidFill>
                <a:latin typeface="Source Sans Pro"/>
              </a:rPr>
              <a:t>3: Briefing Of Translators / Styleguide</a:t>
            </a:r>
          </a:p>
        </p:txBody>
      </p:sp>
      <p:sp>
        <p:nvSpPr>
          <p:cNvPr id="371" name="TextShape 2"/>
          <p:cNvSpPr txBox="1"/>
          <p:nvPr/>
        </p:nvSpPr>
        <p:spPr>
          <a:xfrm>
            <a:off x="457200" y="1203480"/>
            <a:ext cx="8046360" cy="2982960"/>
          </a:xfrm>
          <a:prstGeom prst="rect">
            <a:avLst/>
          </a:prstGeom>
          <a:noFill/>
          <a:ln w="9360">
            <a:noFill/>
          </a:ln>
        </p:spPr>
        <p:txBody>
          <a:bodyPr lIns="0" tIns="0" rIns="0" bIns="0"/>
          <a:lstStyle/>
          <a:p>
            <a:r>
              <a:rPr lang="en-GB" sz="2800" b="0" strike="noStrike" spc="-1">
                <a:solidFill>
                  <a:srgbClr val="FFFFFF"/>
                </a:solidFill>
                <a:latin typeface="Source Sans Pro"/>
              </a:rPr>
              <a:t>The selected translators should be taught how to properly use the configuration files.</a:t>
            </a:r>
          </a:p>
          <a:p>
            <a:r>
              <a:rPr lang="en-GB" sz="2800" b="0" strike="noStrike" spc="-1">
                <a:solidFill>
                  <a:srgbClr val="FFFFFF"/>
                </a:solidFill>
                <a:latin typeface="Source Sans Pro"/>
              </a:rPr>
              <a:t>This will allow them to make changes without your help.</a:t>
            </a:r>
          </a:p>
          <a:p>
            <a:r>
              <a:rPr lang="en-GB" sz="2800" b="0" strike="noStrike" spc="-1">
                <a:solidFill>
                  <a:srgbClr val="FFFFFF"/>
                </a:solidFill>
                <a:latin typeface="Source Sans Pro"/>
              </a:rPr>
              <a:t>A style guide is tremendously helpful in situations with more than one translator. It will allow for continuity and uniformity across the UI.</a:t>
            </a: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2" name="TextShape 1"/>
          <p:cNvSpPr txBox="1"/>
          <p:nvPr/>
        </p:nvSpPr>
        <p:spPr>
          <a:xfrm>
            <a:off x="457200" y="204120"/>
            <a:ext cx="8229240" cy="858240"/>
          </a:xfrm>
          <a:prstGeom prst="rect">
            <a:avLst/>
          </a:prstGeom>
          <a:noFill/>
          <a:ln w="9360">
            <a:noFill/>
          </a:ln>
        </p:spPr>
        <p:txBody>
          <a:bodyPr lIns="0" tIns="0" rIns="0" bIns="0" anchor="ctr"/>
          <a:lstStyle/>
          <a:p>
            <a:pPr algn="ctr"/>
            <a:r>
              <a:rPr lang="en-GB" sz="3200" b="0" strike="noStrike" spc="-1">
                <a:solidFill>
                  <a:srgbClr val="FF950E"/>
                </a:solidFill>
                <a:latin typeface="Source Sans Pro"/>
              </a:rPr>
              <a:t>4: Review</a:t>
            </a:r>
          </a:p>
        </p:txBody>
      </p:sp>
      <p:sp>
        <p:nvSpPr>
          <p:cNvPr id="373" name="TextShape 2"/>
          <p:cNvSpPr txBox="1"/>
          <p:nvPr/>
        </p:nvSpPr>
        <p:spPr>
          <a:xfrm>
            <a:off x="457200" y="1203480"/>
            <a:ext cx="8046360" cy="2982960"/>
          </a:xfrm>
          <a:prstGeom prst="rect">
            <a:avLst/>
          </a:prstGeom>
          <a:noFill/>
          <a:ln w="9360">
            <a:noFill/>
          </a:ln>
        </p:spPr>
        <p:txBody>
          <a:bodyPr lIns="0" tIns="0" rIns="0" bIns="0"/>
          <a:lstStyle/>
          <a:p>
            <a:r>
              <a:rPr lang="en-GB" sz="2800" b="0" strike="noStrike" spc="-1">
                <a:solidFill>
                  <a:srgbClr val="FFFFFF"/>
                </a:solidFill>
                <a:latin typeface="Source Sans Pro"/>
              </a:rPr>
              <a:t>It can sometimes be difficult to evaluate the exact accuracy of a translation (Conveying correct meaning/feeling and not just correct words).</a:t>
            </a:r>
          </a:p>
          <a:p>
            <a:r>
              <a:rPr lang="en-GB" sz="2800" b="0" strike="noStrike" spc="-1">
                <a:solidFill>
                  <a:srgbClr val="FFFFFF"/>
                </a:solidFill>
                <a:latin typeface="Source Sans Pro"/>
              </a:rPr>
              <a:t>It is still critical that the translations be verified and proofread by the original translator, as well as a different person.</a:t>
            </a: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4" name="TextShape 1"/>
          <p:cNvSpPr txBox="1"/>
          <p:nvPr/>
        </p:nvSpPr>
        <p:spPr>
          <a:xfrm>
            <a:off x="457200" y="204120"/>
            <a:ext cx="8229240" cy="858240"/>
          </a:xfrm>
          <a:prstGeom prst="rect">
            <a:avLst/>
          </a:prstGeom>
          <a:noFill/>
          <a:ln w="9360">
            <a:noFill/>
          </a:ln>
        </p:spPr>
        <p:txBody>
          <a:bodyPr lIns="0" tIns="0" rIns="0" bIns="0" anchor="ctr"/>
          <a:lstStyle/>
          <a:p>
            <a:pPr algn="ctr"/>
            <a:r>
              <a:rPr lang="en-GB" sz="3200" b="0" strike="noStrike" spc="-1">
                <a:solidFill>
                  <a:srgbClr val="FF950E"/>
                </a:solidFill>
                <a:latin typeface="Source Sans Pro"/>
              </a:rPr>
              <a:t>5: Integration Of Translation Files</a:t>
            </a:r>
          </a:p>
        </p:txBody>
      </p:sp>
      <p:sp>
        <p:nvSpPr>
          <p:cNvPr id="375" name="TextShape 2"/>
          <p:cNvSpPr txBox="1"/>
          <p:nvPr/>
        </p:nvSpPr>
        <p:spPr>
          <a:xfrm>
            <a:off x="457200" y="1203480"/>
            <a:ext cx="8046360" cy="2982960"/>
          </a:xfrm>
          <a:prstGeom prst="rect">
            <a:avLst/>
          </a:prstGeom>
          <a:noFill/>
          <a:ln w="9360">
            <a:noFill/>
          </a:ln>
        </p:spPr>
        <p:txBody>
          <a:bodyPr lIns="0" tIns="0" rIns="0" bIns="0"/>
          <a:lstStyle/>
          <a:p>
            <a:r>
              <a:rPr lang="en-GB" sz="2800" b="0" strike="noStrike" spc="-1">
                <a:solidFill>
                  <a:srgbClr val="FFFFFF"/>
                </a:solidFill>
                <a:latin typeface="Source Sans Pro"/>
              </a:rPr>
              <a:t>After a configuration file has been successfully created it must be converted into a resource file that can be used with the original version of the software.</a:t>
            </a: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6" name="TextShape 1"/>
          <p:cNvSpPr txBox="1"/>
          <p:nvPr/>
        </p:nvSpPr>
        <p:spPr>
          <a:xfrm>
            <a:off x="457200" y="204120"/>
            <a:ext cx="8229240" cy="858240"/>
          </a:xfrm>
          <a:prstGeom prst="rect">
            <a:avLst/>
          </a:prstGeom>
          <a:noFill/>
          <a:ln w="9360">
            <a:noFill/>
          </a:ln>
        </p:spPr>
        <p:txBody>
          <a:bodyPr lIns="0" tIns="0" rIns="0" bIns="0" anchor="ctr"/>
          <a:lstStyle/>
          <a:p>
            <a:pPr algn="ctr"/>
            <a:r>
              <a:rPr lang="en-GB" sz="3200" b="0" strike="noStrike" spc="-1">
                <a:solidFill>
                  <a:srgbClr val="FF950E"/>
                </a:solidFill>
                <a:latin typeface="Source Sans Pro"/>
              </a:rPr>
              <a:t>6: Testing</a:t>
            </a:r>
          </a:p>
        </p:txBody>
      </p:sp>
      <p:sp>
        <p:nvSpPr>
          <p:cNvPr id="377" name="TextShape 2"/>
          <p:cNvSpPr txBox="1"/>
          <p:nvPr/>
        </p:nvSpPr>
        <p:spPr>
          <a:xfrm>
            <a:off x="457200" y="1203480"/>
            <a:ext cx="8046360" cy="2982960"/>
          </a:xfrm>
          <a:prstGeom prst="rect">
            <a:avLst/>
          </a:prstGeom>
          <a:noFill/>
          <a:ln w="9360">
            <a:noFill/>
          </a:ln>
        </p:spPr>
        <p:txBody>
          <a:bodyPr lIns="0" tIns="0" rIns="0" bIns="0"/>
          <a:lstStyle/>
          <a:p>
            <a:r>
              <a:rPr lang="en-GB" sz="2400" b="0" strike="noStrike" spc="-1">
                <a:solidFill>
                  <a:srgbClr val="FFFFFF"/>
                </a:solidFill>
                <a:latin typeface="Source Sans Pro"/>
              </a:rPr>
              <a:t>Apart from testing functionality has been preserved, it is important to verify that the new translation has been correctly applied.</a:t>
            </a:r>
          </a:p>
          <a:p>
            <a:r>
              <a:rPr lang="en-GB" sz="2400" b="0" strike="noStrike" spc="-1">
                <a:solidFill>
                  <a:srgbClr val="FFFFFF"/>
                </a:solidFill>
                <a:latin typeface="Source Sans Pro"/>
              </a:rPr>
              <a:t>It is important the software be tested by someone who uses the target locale to ensure ease and accuracy.</a:t>
            </a:r>
          </a:p>
          <a:p>
            <a:r>
              <a:rPr lang="en-GB" sz="2400" b="0" strike="noStrike" spc="-1">
                <a:solidFill>
                  <a:srgbClr val="FFFFFF"/>
                </a:solidFill>
                <a:latin typeface="Source Sans Pro"/>
              </a:rPr>
              <a:t>It can be helpful to have someone who does not speak the language test the software in the given locale to ensure that functionality is identical.</a:t>
            </a: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 name="TextShape 1"/>
          <p:cNvSpPr txBox="1"/>
          <p:nvPr/>
        </p:nvSpPr>
        <p:spPr>
          <a:xfrm>
            <a:off x="457200" y="204120"/>
            <a:ext cx="8229240" cy="858240"/>
          </a:xfrm>
          <a:prstGeom prst="rect">
            <a:avLst/>
          </a:prstGeom>
          <a:noFill/>
          <a:ln w="9360">
            <a:noFill/>
          </a:ln>
        </p:spPr>
        <p:txBody>
          <a:bodyPr lIns="0" tIns="0" rIns="0" bIns="0" anchor="ctr"/>
          <a:lstStyle/>
          <a:p>
            <a:pPr algn="ctr"/>
            <a:r>
              <a:rPr lang="en-GB" sz="3200" b="0" strike="noStrike" spc="-1">
                <a:solidFill>
                  <a:srgbClr val="FF950E"/>
                </a:solidFill>
                <a:latin typeface="Source Sans Pro"/>
              </a:rPr>
              <a:t>6: Testing </a:t>
            </a:r>
            <a:r>
              <a:rPr lang="en-GB" sz="2400" b="0" strike="noStrike" spc="-1">
                <a:solidFill>
                  <a:srgbClr val="FF950E"/>
                </a:solidFill>
                <a:latin typeface="Source Sans Pro"/>
              </a:rPr>
              <a:t>(cont.)</a:t>
            </a:r>
          </a:p>
        </p:txBody>
      </p:sp>
      <p:sp>
        <p:nvSpPr>
          <p:cNvPr id="379" name="TextShape 2"/>
          <p:cNvSpPr txBox="1"/>
          <p:nvPr/>
        </p:nvSpPr>
        <p:spPr>
          <a:xfrm>
            <a:off x="457200" y="1203480"/>
            <a:ext cx="8046360" cy="2982960"/>
          </a:xfrm>
          <a:prstGeom prst="rect">
            <a:avLst/>
          </a:prstGeom>
          <a:noFill/>
          <a:ln w="9360">
            <a:noFill/>
          </a:ln>
        </p:spPr>
        <p:txBody>
          <a:bodyPr lIns="0" tIns="0" rIns="0" bIns="0"/>
          <a:lstStyle/>
          <a:p>
            <a:r>
              <a:rPr lang="en-GB" sz="2400" b="0" strike="noStrike" spc="-1">
                <a:solidFill>
                  <a:srgbClr val="FFFFFF"/>
                </a:solidFill>
                <a:latin typeface="Source Sans Pro"/>
              </a:rPr>
              <a:t>Another key aspect of testing is ensuring it is easy for users not of the default locale to switch to their desired local.</a:t>
            </a:r>
          </a:p>
          <a:p>
            <a:r>
              <a:rPr lang="en-GB" sz="2400" b="0" strike="noStrike" spc="-1">
                <a:solidFill>
                  <a:srgbClr val="FFFFFF"/>
                </a:solidFill>
                <a:latin typeface="Source Sans Pro"/>
              </a:rPr>
              <a:t>Apart from finding the setting and correctly identifying the one they wish to switch to, it should also be a smoothe transition between them.</a:t>
            </a: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0" name="TextShape 1"/>
          <p:cNvSpPr txBox="1"/>
          <p:nvPr/>
        </p:nvSpPr>
        <p:spPr>
          <a:xfrm>
            <a:off x="457200" y="204120"/>
            <a:ext cx="8229240" cy="858240"/>
          </a:xfrm>
          <a:prstGeom prst="rect">
            <a:avLst/>
          </a:prstGeom>
          <a:noFill/>
          <a:ln w="9360">
            <a:noFill/>
          </a:ln>
        </p:spPr>
        <p:txBody>
          <a:bodyPr lIns="0" tIns="0" rIns="0" bIns="0" anchor="ctr"/>
          <a:lstStyle/>
          <a:p>
            <a:pPr algn="ctr"/>
            <a:r>
              <a:rPr lang="en-GB" sz="3200" b="0" strike="noStrike" spc="-1">
                <a:solidFill>
                  <a:srgbClr val="FF950E"/>
                </a:solidFill>
                <a:latin typeface="Source Sans Pro"/>
              </a:rPr>
              <a:t>7: Delivery</a:t>
            </a:r>
          </a:p>
        </p:txBody>
      </p:sp>
      <p:sp>
        <p:nvSpPr>
          <p:cNvPr id="381" name="TextShape 2"/>
          <p:cNvSpPr txBox="1"/>
          <p:nvPr/>
        </p:nvSpPr>
        <p:spPr>
          <a:xfrm>
            <a:off x="457200" y="1203480"/>
            <a:ext cx="8046360" cy="2982960"/>
          </a:xfrm>
          <a:prstGeom prst="rect">
            <a:avLst/>
          </a:prstGeom>
          <a:noFill/>
          <a:ln w="9360">
            <a:noFill/>
          </a:ln>
        </p:spPr>
        <p:txBody>
          <a:bodyPr lIns="0" tIns="0" rIns="0" bIns="0"/>
          <a:lstStyle/>
          <a:p>
            <a:r>
              <a:rPr lang="en-GB" sz="2400" b="0" strike="noStrike" spc="-1">
                <a:solidFill>
                  <a:srgbClr val="FFFFFF"/>
                </a:solidFill>
                <a:latin typeface="Source Sans Pro"/>
              </a:rPr>
              <a:t>Make the software available to people from all locales you care to receive feedback from.</a:t>
            </a:r>
          </a:p>
          <a:p>
            <a:r>
              <a:rPr lang="en-GB" sz="2400" b="0" strike="noStrike" spc="-1">
                <a:solidFill>
                  <a:srgbClr val="FFFFFF"/>
                </a:solidFill>
                <a:latin typeface="Source Sans Pro"/>
              </a:rPr>
              <a:t>It can be tempting to to a minimal release only to an english demographic. This will however prevent other user’s input being taken into account if any changes must be made.</a:t>
            </a:r>
          </a:p>
          <a:p>
            <a:r>
              <a:rPr lang="en-GB" sz="2400" b="0" strike="noStrike" spc="-1">
                <a:solidFill>
                  <a:srgbClr val="FFFFFF"/>
                </a:solidFill>
                <a:latin typeface="Source Sans Pro"/>
              </a:rPr>
              <a:t>This can lead to further issues down the line if their concerns are not dealt with promptly, as updates may need to be rolled back for everyone.</a:t>
            </a: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457200" y="205200"/>
            <a:ext cx="8229240" cy="858240"/>
          </a:xfrm>
          <a:prstGeom prst="rect">
            <a:avLst/>
          </a:prstGeom>
          <a:noFill/>
          <a:ln w="9360">
            <a:noFill/>
          </a:ln>
        </p:spPr>
        <p:txBody>
          <a:bodyPr lIns="0" tIns="0" rIns="0" bIns="0" anchor="ctr"/>
          <a:lstStyle/>
          <a:p>
            <a:r>
              <a:rPr lang="en-GB" sz="4400" b="0" strike="noStrike" spc="-1">
                <a:solidFill>
                  <a:srgbClr val="FF950E"/>
                </a:solidFill>
                <a:latin typeface="Source Sans Pro"/>
              </a:rPr>
              <a:t>Currency</a:t>
            </a:r>
          </a:p>
        </p:txBody>
      </p:sp>
      <p:sp>
        <p:nvSpPr>
          <p:cNvPr id="290" name="TextShape 2"/>
          <p:cNvSpPr txBox="1"/>
          <p:nvPr/>
        </p:nvSpPr>
        <p:spPr>
          <a:xfrm>
            <a:off x="457200" y="1059480"/>
            <a:ext cx="8046360" cy="2982960"/>
          </a:xfrm>
          <a:prstGeom prst="rect">
            <a:avLst/>
          </a:prstGeom>
          <a:noFill/>
          <a:ln w="9360">
            <a:noFill/>
          </a:ln>
        </p:spPr>
        <p:txBody>
          <a:bodyPr lIns="0" tIns="0" rIns="0" bIns="0"/>
          <a:lstStyle/>
          <a:p>
            <a:r>
              <a:rPr lang="en-GB" sz="3200" b="0" strike="noStrike" spc="-1">
                <a:solidFill>
                  <a:srgbClr val="FFFFFF"/>
                </a:solidFill>
                <a:latin typeface="Source Sans Pro"/>
              </a:rPr>
              <a:t>Currency conversion values vary wildly not only depending on the currency, but even on the day or time of year. </a:t>
            </a:r>
          </a:p>
          <a:p>
            <a:r>
              <a:rPr lang="en-GB" sz="3200" b="0" strike="noStrike" spc="-1">
                <a:solidFill>
                  <a:srgbClr val="FFFFFF"/>
                </a:solidFill>
                <a:latin typeface="Source Sans Pro"/>
              </a:rPr>
              <a:t>Properly configuring currency values is critial for any software that hopes to be international.</a:t>
            </a:r>
          </a:p>
        </p:txBody>
      </p:sp>
      <p:pic>
        <p:nvPicPr>
          <p:cNvPr id="291" name="Picture 290"/>
          <p:cNvPicPr/>
          <p:nvPr/>
        </p:nvPicPr>
        <p:blipFill>
          <a:blip r:embed="rId2"/>
          <a:stretch/>
        </p:blipFill>
        <p:spPr>
          <a:xfrm>
            <a:off x="144000" y="4339080"/>
            <a:ext cx="2952000" cy="641160"/>
          </a:xfrm>
          <a:prstGeom prst="rect">
            <a:avLst/>
          </a:prstGeom>
          <a:ln>
            <a:noFill/>
          </a:ln>
        </p:spPr>
      </p:pic>
      <p:pic>
        <p:nvPicPr>
          <p:cNvPr id="292" name="Picture 291"/>
          <p:cNvPicPr/>
          <p:nvPr/>
        </p:nvPicPr>
        <p:blipFill>
          <a:blip r:embed="rId3"/>
          <a:stretch/>
        </p:blipFill>
        <p:spPr>
          <a:xfrm>
            <a:off x="3384000" y="4347720"/>
            <a:ext cx="2808000" cy="620280"/>
          </a:xfrm>
          <a:prstGeom prst="rect">
            <a:avLst/>
          </a:prstGeom>
          <a:ln>
            <a:noFill/>
          </a:ln>
        </p:spPr>
      </p:pic>
      <p:pic>
        <p:nvPicPr>
          <p:cNvPr id="293" name="Picture 292"/>
          <p:cNvPicPr/>
          <p:nvPr/>
        </p:nvPicPr>
        <p:blipFill>
          <a:blip r:embed="rId4"/>
          <a:stretch/>
        </p:blipFill>
        <p:spPr>
          <a:xfrm>
            <a:off x="6408000" y="4354560"/>
            <a:ext cx="2700000" cy="587880"/>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 name="TextShape 1"/>
          <p:cNvSpPr txBox="1"/>
          <p:nvPr/>
        </p:nvSpPr>
        <p:spPr>
          <a:xfrm>
            <a:off x="438120" y="2485800"/>
            <a:ext cx="7772400" cy="1102680"/>
          </a:xfrm>
          <a:prstGeom prst="rect">
            <a:avLst/>
          </a:prstGeom>
          <a:noFill/>
          <a:ln w="9360">
            <a:noFill/>
          </a:ln>
        </p:spPr>
        <p:txBody>
          <a:bodyPr lIns="0" tIns="0" rIns="0" bIns="0" anchor="ctr"/>
          <a:lstStyle/>
          <a:p>
            <a:r>
              <a:rPr lang="en-GB" sz="4400" b="0" strike="noStrike" spc="-1">
                <a:solidFill>
                  <a:srgbClr val="FF950E"/>
                </a:solidFill>
                <a:latin typeface="Source Sans Pro"/>
              </a:rPr>
              <a:t>Conclusion and Questions</a:t>
            </a: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 name="TextShape 1"/>
          <p:cNvSpPr txBox="1"/>
          <p:nvPr/>
        </p:nvSpPr>
        <p:spPr>
          <a:xfrm>
            <a:off x="457200" y="205200"/>
            <a:ext cx="8229240" cy="858240"/>
          </a:xfrm>
          <a:prstGeom prst="rect">
            <a:avLst/>
          </a:prstGeom>
          <a:noFill/>
          <a:ln w="9360">
            <a:noFill/>
          </a:ln>
        </p:spPr>
        <p:txBody>
          <a:bodyPr lIns="0" tIns="0" rIns="0" bIns="0" anchor="ctr"/>
          <a:lstStyle/>
          <a:p>
            <a:r>
              <a:rPr lang="en-GB" sz="4400" b="0" strike="noStrike" spc="-1">
                <a:solidFill>
                  <a:srgbClr val="FF950E"/>
                </a:solidFill>
                <a:latin typeface="Source Sans Pro"/>
              </a:rPr>
              <a:t>Formatting</a:t>
            </a:r>
          </a:p>
        </p:txBody>
      </p:sp>
      <p:sp>
        <p:nvSpPr>
          <p:cNvPr id="295" name="TextShape 2"/>
          <p:cNvSpPr txBox="1"/>
          <p:nvPr/>
        </p:nvSpPr>
        <p:spPr>
          <a:xfrm>
            <a:off x="5904000" y="1563480"/>
            <a:ext cx="3168000" cy="2982960"/>
          </a:xfrm>
          <a:prstGeom prst="rect">
            <a:avLst/>
          </a:prstGeom>
          <a:noFill/>
          <a:ln w="9360">
            <a:noFill/>
          </a:ln>
        </p:spPr>
        <p:txBody>
          <a:bodyPr lIns="0" tIns="0" rIns="0" bIns="0"/>
          <a:lstStyle/>
          <a:p>
            <a:r>
              <a:rPr lang="en-GB" sz="1400" b="0" strike="noStrike" spc="-1">
                <a:solidFill>
                  <a:srgbClr val="FFFFFF"/>
                </a:solidFill>
                <a:latin typeface="Source Sans Pro"/>
              </a:rPr>
              <a:t>Canadian - 4 294 967 295,000  </a:t>
            </a:r>
          </a:p>
          <a:p>
            <a:r>
              <a:rPr lang="en-GB" sz="1400" b="0" strike="noStrike" spc="-1">
                <a:solidFill>
                  <a:srgbClr val="FFFFFF"/>
                </a:solidFill>
                <a:latin typeface="Source Sans Pro"/>
              </a:rPr>
              <a:t>German - 4 294 967.295,000  </a:t>
            </a:r>
          </a:p>
          <a:p>
            <a:r>
              <a:rPr lang="en-GB" sz="1400" b="0" strike="noStrike" spc="-1">
                <a:solidFill>
                  <a:srgbClr val="FFFFFF"/>
                </a:solidFill>
                <a:latin typeface="Source Sans Pro"/>
              </a:rPr>
              <a:t>Norwegian - 4.294.967.295,000  </a:t>
            </a:r>
          </a:p>
          <a:p>
            <a:r>
              <a:rPr lang="en-GB" sz="1400" b="0" strike="noStrike" spc="-1">
                <a:solidFill>
                  <a:srgbClr val="FFFFFF"/>
                </a:solidFill>
                <a:latin typeface="Source Sans Pro"/>
              </a:rPr>
              <a:t>Spanish - 4.294.967.295,000  </a:t>
            </a:r>
          </a:p>
          <a:p>
            <a:r>
              <a:rPr lang="en-GB" sz="1400" b="0" strike="noStrike" spc="-1">
                <a:solidFill>
                  <a:srgbClr val="FFFFFF"/>
                </a:solidFill>
                <a:latin typeface="Source Sans Pro"/>
              </a:rPr>
              <a:t>Swedish - 4 294 967 295,000  </a:t>
            </a:r>
          </a:p>
          <a:p>
            <a:r>
              <a:rPr lang="en-GB" sz="1400" b="0" strike="noStrike" spc="-1">
                <a:solidFill>
                  <a:srgbClr val="FFFFFF"/>
                </a:solidFill>
                <a:latin typeface="Source Sans Pro"/>
              </a:rPr>
              <a:t>GB-English - 4,294,967,295.00  </a:t>
            </a:r>
          </a:p>
          <a:p>
            <a:r>
              <a:rPr lang="en-GB" sz="1400" b="0" strike="noStrike" spc="-1">
                <a:solidFill>
                  <a:srgbClr val="FFFFFF"/>
                </a:solidFill>
                <a:latin typeface="Source Sans Pro"/>
              </a:rPr>
              <a:t>US-English - 4,294,967,295.00  </a:t>
            </a:r>
          </a:p>
        </p:txBody>
      </p:sp>
      <p:sp>
        <p:nvSpPr>
          <p:cNvPr id="296" name="TextShape 3"/>
          <p:cNvSpPr txBox="1"/>
          <p:nvPr/>
        </p:nvSpPr>
        <p:spPr>
          <a:xfrm>
            <a:off x="368280" y="1203480"/>
            <a:ext cx="5175720" cy="2982960"/>
          </a:xfrm>
          <a:prstGeom prst="rect">
            <a:avLst/>
          </a:prstGeom>
          <a:noFill/>
          <a:ln w="9360">
            <a:noFill/>
          </a:ln>
        </p:spPr>
        <p:txBody>
          <a:bodyPr lIns="0" tIns="0" rIns="0" bIns="0"/>
          <a:lstStyle/>
          <a:p>
            <a:r>
              <a:rPr lang="en-GB" sz="2800" b="0" strike="noStrike" spc="-1">
                <a:solidFill>
                  <a:srgbClr val="FFFFFF"/>
                </a:solidFill>
                <a:latin typeface="Source Sans Pro"/>
              </a:rPr>
              <a:t>Formatting large numbers and numbers with decimal places is another aspect of locale that is quite unique in different countries.</a:t>
            </a:r>
          </a:p>
          <a:p>
            <a:r>
              <a:rPr lang="en-GB" sz="2800" b="0" strike="noStrike" spc="-1">
                <a:solidFill>
                  <a:srgbClr val="FFFFFF"/>
                </a:solidFill>
                <a:latin typeface="Source Sans Pro"/>
              </a:rPr>
              <a:t>Notice how some even differ by default number of decimal places.</a:t>
            </a: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 name="TextShape 1"/>
          <p:cNvSpPr txBox="1"/>
          <p:nvPr/>
        </p:nvSpPr>
        <p:spPr>
          <a:xfrm>
            <a:off x="457200" y="205200"/>
            <a:ext cx="8229240" cy="858240"/>
          </a:xfrm>
          <a:prstGeom prst="rect">
            <a:avLst/>
          </a:prstGeom>
          <a:noFill/>
          <a:ln w="9360">
            <a:noFill/>
          </a:ln>
        </p:spPr>
        <p:txBody>
          <a:bodyPr lIns="0" tIns="0" rIns="0" bIns="0" anchor="ctr"/>
          <a:lstStyle/>
          <a:p>
            <a:r>
              <a:rPr lang="en-GB" sz="4400" b="0" strike="noStrike" spc="-1">
                <a:solidFill>
                  <a:srgbClr val="FF950E"/>
                </a:solidFill>
                <a:latin typeface="Source Sans Pro"/>
              </a:rPr>
              <a:t>Characters</a:t>
            </a:r>
          </a:p>
        </p:txBody>
      </p:sp>
      <p:sp>
        <p:nvSpPr>
          <p:cNvPr id="298" name="TextShape 2"/>
          <p:cNvSpPr txBox="1"/>
          <p:nvPr/>
        </p:nvSpPr>
        <p:spPr>
          <a:xfrm>
            <a:off x="457200" y="1203480"/>
            <a:ext cx="3926520" cy="2982960"/>
          </a:xfrm>
          <a:prstGeom prst="rect">
            <a:avLst/>
          </a:prstGeom>
          <a:noFill/>
          <a:ln w="9360">
            <a:noFill/>
          </a:ln>
        </p:spPr>
        <p:txBody>
          <a:bodyPr lIns="0" tIns="0" rIns="0" bIns="0"/>
          <a:lstStyle/>
          <a:p>
            <a:r>
              <a:rPr lang="en-GB" sz="3200" b="0" strike="noStrike" spc="-1">
                <a:solidFill>
                  <a:srgbClr val="FFFFFF"/>
                </a:solidFill>
                <a:latin typeface="Source Sans Pro"/>
              </a:rPr>
              <a:t>In some cases it is even important to ensure the correct unicode characters are being used.</a:t>
            </a:r>
          </a:p>
        </p:txBody>
      </p:sp>
      <p:pic>
        <p:nvPicPr>
          <p:cNvPr id="299" name="Picture 298"/>
          <p:cNvPicPr/>
          <p:nvPr/>
        </p:nvPicPr>
        <p:blipFill>
          <a:blip r:embed="rId2"/>
          <a:stretch/>
        </p:blipFill>
        <p:spPr>
          <a:xfrm>
            <a:off x="4608000" y="2520000"/>
            <a:ext cx="4307040" cy="2332080"/>
          </a:xfrm>
          <a:prstGeom prst="rect">
            <a:avLst/>
          </a:prstGeom>
          <a:ln>
            <a:noFill/>
          </a:ln>
        </p:spPr>
      </p:pic>
      <p:pic>
        <p:nvPicPr>
          <p:cNvPr id="300" name="Picture 299"/>
          <p:cNvPicPr/>
          <p:nvPr/>
        </p:nvPicPr>
        <p:blipFill>
          <a:blip r:embed="rId3"/>
          <a:stretch/>
        </p:blipFill>
        <p:spPr>
          <a:xfrm>
            <a:off x="6048000" y="504000"/>
            <a:ext cx="2304000" cy="1889280"/>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 name="TextShape 1"/>
          <p:cNvSpPr txBox="1"/>
          <p:nvPr/>
        </p:nvSpPr>
        <p:spPr>
          <a:xfrm>
            <a:off x="438120" y="1404000"/>
            <a:ext cx="7772400" cy="1102680"/>
          </a:xfrm>
          <a:prstGeom prst="rect">
            <a:avLst/>
          </a:prstGeom>
          <a:noFill/>
          <a:ln w="9360">
            <a:noFill/>
          </a:ln>
        </p:spPr>
        <p:txBody>
          <a:bodyPr/>
          <a:lstStyle/>
          <a:p>
            <a:r>
              <a:rPr lang="en-GB" sz="4400" b="0" strike="noStrike" spc="-1" dirty="0">
                <a:solidFill>
                  <a:srgbClr val="FFFF00"/>
                </a:solidFill>
                <a:latin typeface="Source Sans Pro"/>
              </a:rPr>
              <a:t>Translation vs.</a:t>
            </a:r>
            <a:r>
              <a:rPr dirty="0">
                <a:solidFill>
                  <a:srgbClr val="FFFF00"/>
                </a:solidFill>
              </a:rPr>
              <a:t/>
            </a:r>
            <a:br>
              <a:rPr dirty="0">
                <a:solidFill>
                  <a:srgbClr val="FFFF00"/>
                </a:solidFill>
              </a:rPr>
            </a:br>
            <a:r>
              <a:rPr lang="en-GB" sz="4400" b="0" strike="noStrike" spc="-1" dirty="0">
                <a:solidFill>
                  <a:srgbClr val="FFFF00"/>
                </a:solidFill>
                <a:latin typeface="Source Sans Pro"/>
              </a:rPr>
              <a:t>	 Localization vs.</a:t>
            </a:r>
            <a:r>
              <a:rPr dirty="0">
                <a:solidFill>
                  <a:srgbClr val="FFFF00"/>
                </a:solidFill>
              </a:rPr>
              <a:t/>
            </a:r>
            <a:br>
              <a:rPr dirty="0">
                <a:solidFill>
                  <a:srgbClr val="FFFF00"/>
                </a:solidFill>
              </a:rPr>
            </a:br>
            <a:r>
              <a:rPr lang="en-GB" sz="4400" b="0" strike="noStrike" spc="-1" dirty="0">
                <a:solidFill>
                  <a:srgbClr val="FFFF00"/>
                </a:solidFill>
                <a:latin typeface="Source Sans Pro"/>
              </a:rPr>
              <a:t>		Globalization </a:t>
            </a:r>
          </a:p>
        </p:txBody>
      </p:sp>
    </p:spTree>
  </p:cSld>
  <p:clrMapOvr>
    <a:masterClrMapping/>
  </p:clrMapOvr>
  <p:timing>
    <p:tnLst>
      <p:par>
        <p:cTn id="1" dur="indefinite" restart="never" nodeType="tmRoot">
          <p:childTnLst>
            <p:seq>
              <p:cTn id="2" nodeType="mainSeq">
                <p:childTnLst>
                  <p:par>
                    <p:cTn id="3" fill="freeze">
                      <p:stCondLst>
                        <p:cond delay="indefinite"/>
                      </p:stCondLst>
                      <p:childTnLst>
                        <p:par>
                          <p:cTn id="4" fill="freeze">
                            <p:stCondLst>
                              <p:cond delay="0"/>
                            </p:stCondLst>
                            <p:childTnLst>
                              <p:par>
                                <p:cTn id="5" presetClass="entr" presetSubtype="0" fill="hold" nodeType="clickEffect">
                                  <p:stCondLst>
                                    <p:cond delay="0"/>
                                  </p:stCondLst>
                                  <p:childTnLst>
                                    <p:set>
                                      <p:cBhvr>
                                        <p:cTn id="6" dur="1" fill="hold">
                                          <p:stCondLst>
                                            <p:cond delay="0"/>
                                          </p:stCondLst>
                                        </p:cTn>
                                        <p:tgtEl>
                                          <p:spTgt spid="30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 name="TextShape 1"/>
          <p:cNvSpPr txBox="1"/>
          <p:nvPr/>
        </p:nvSpPr>
        <p:spPr>
          <a:xfrm>
            <a:off x="457200" y="205200"/>
            <a:ext cx="8229240" cy="858240"/>
          </a:xfrm>
          <a:prstGeom prst="rect">
            <a:avLst/>
          </a:prstGeom>
          <a:noFill/>
          <a:ln w="9360">
            <a:noFill/>
          </a:ln>
        </p:spPr>
        <p:txBody>
          <a:bodyPr lIns="0" tIns="0" rIns="0" bIns="0" anchor="ctr"/>
          <a:lstStyle/>
          <a:p>
            <a:r>
              <a:rPr lang="en-GB" sz="4400" b="0" strike="noStrike" spc="-1">
                <a:solidFill>
                  <a:srgbClr val="FF950E"/>
                </a:solidFill>
                <a:latin typeface="Source Sans Pro"/>
              </a:rPr>
              <a:t>Translation</a:t>
            </a:r>
          </a:p>
        </p:txBody>
      </p:sp>
      <p:sp>
        <p:nvSpPr>
          <p:cNvPr id="303" name="TextShape 2"/>
          <p:cNvSpPr txBox="1"/>
          <p:nvPr/>
        </p:nvSpPr>
        <p:spPr>
          <a:xfrm>
            <a:off x="457200" y="1203480"/>
            <a:ext cx="8046360" cy="2982960"/>
          </a:xfrm>
          <a:prstGeom prst="rect">
            <a:avLst/>
          </a:prstGeom>
          <a:noFill/>
          <a:ln w="9360">
            <a:noFill/>
          </a:ln>
        </p:spPr>
        <p:txBody>
          <a:bodyPr lIns="0" tIns="0" rIns="0" bIns="0"/>
          <a:lstStyle/>
          <a:p>
            <a:pPr algn="ctr">
              <a:spcAft>
                <a:spcPts val="1414"/>
              </a:spcAft>
            </a:pPr>
            <a:r>
              <a:rPr lang="en-GB" sz="2400" b="0" i="1" strike="noStrike" spc="-1">
                <a:solidFill>
                  <a:srgbClr val="FFFFFF"/>
                </a:solidFill>
                <a:latin typeface="Source Sans Pro"/>
              </a:rPr>
              <a:t>“The rendering of something into another language or into one's own from another language.”</a:t>
            </a:r>
            <a:endParaRPr lang="en-GB" sz="2400" b="0" strike="noStrike" spc="-1">
              <a:solidFill>
                <a:srgbClr val="FFFFFF"/>
              </a:solidFill>
              <a:latin typeface="Source Sans Pro"/>
            </a:endParaRPr>
          </a:p>
          <a:p>
            <a:r>
              <a:rPr lang="en-GB" sz="3200" b="0" strike="noStrike" spc="-1">
                <a:solidFill>
                  <a:srgbClr val="FFFFFF"/>
                </a:solidFill>
                <a:latin typeface="Source Sans Pro"/>
              </a:rPr>
              <a:t>Translation is typically not the responsibility of the Software authors.</a:t>
            </a:r>
          </a:p>
          <a:p>
            <a:r>
              <a:rPr lang="en-GB" sz="3200" b="0" strike="noStrike" spc="-1">
                <a:solidFill>
                  <a:srgbClr val="FFFFFF"/>
                </a:solidFill>
                <a:latin typeface="Source Sans Pro"/>
              </a:rPr>
              <a:t>Most programmers will depend on the efforts of dedicated translators.</a:t>
            </a: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146</TotalTime>
  <Words>2036</Words>
  <Application>Microsoft Office PowerPoint</Application>
  <PresentationFormat>On-screen Show (16:9)</PresentationFormat>
  <Paragraphs>143</Paragraphs>
  <Slides>50</Slides>
  <Notes>0</Notes>
  <HiddenSlides>0</HiddenSlides>
  <MMClips>0</MMClips>
  <ScaleCrop>false</ScaleCrop>
  <HeadingPairs>
    <vt:vector size="6" baseType="variant">
      <vt:variant>
        <vt:lpstr>Fonts Used</vt:lpstr>
      </vt:variant>
      <vt:variant>
        <vt:i4>7</vt:i4>
      </vt:variant>
      <vt:variant>
        <vt:lpstr>Theme</vt:lpstr>
      </vt:variant>
      <vt:variant>
        <vt:i4>7</vt:i4>
      </vt:variant>
      <vt:variant>
        <vt:lpstr>Slide Titles</vt:lpstr>
      </vt:variant>
      <vt:variant>
        <vt:i4>50</vt:i4>
      </vt:variant>
    </vt:vector>
  </HeadingPairs>
  <TitlesOfParts>
    <vt:vector size="64" baseType="lpstr">
      <vt:lpstr>Arial</vt:lpstr>
      <vt:lpstr>DejaVu Sans</vt:lpstr>
      <vt:lpstr>Helvetica Neue Light</vt:lpstr>
      <vt:lpstr>Source Sans Pro</vt:lpstr>
      <vt:lpstr>Symbol</vt:lpstr>
      <vt:lpstr>WenQuanYi Micro Hei</vt:lpstr>
      <vt:lpstr>Wingdings</vt:lpstr>
      <vt:lpstr>Office Theme</vt:lpstr>
      <vt:lpstr>Office Theme</vt:lpstr>
      <vt:lpstr>Office Theme</vt:lpstr>
      <vt:lpstr>Office Theme</vt:lpstr>
      <vt:lpstr>Office Theme</vt:lpstr>
      <vt:lpstr>Office Theme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purple-architecture</dc:title>
  <dc:subject>A template by Nick Burch for Apache Conference Europe 2014 (ACEU 14) presentations; ACEU14 was held in Budapest in November 2014.</dc:subject>
  <dc:creator>User</dc:creator>
  <cp:keywords>ACEU ApacheCon Apache Conference Europe 2014 Presentation Template</cp:keywords>
  <dc:description>Provided by Nick Burch</dc:description>
  <cp:lastModifiedBy>Richard Leinecker</cp:lastModifiedBy>
  <cp:revision>17</cp:revision>
  <dcterms:created xsi:type="dcterms:W3CDTF">2018-04-03T18:35:10Z</dcterms:created>
  <dcterms:modified xsi:type="dcterms:W3CDTF">2018-07-17T17:15:50Z</dcterms:modified>
  <dc:language>en-US</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License">
    <vt:lpwstr>Apache License v2</vt:lpwstr>
  </property>
</Properties>
</file>